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1" r:id="rId2"/>
  </p:sldMasterIdLst>
  <p:notesMasterIdLst>
    <p:notesMasterId r:id="rId10"/>
  </p:notesMasterIdLst>
  <p:handoutMasterIdLst>
    <p:handoutMasterId r:id="rId11"/>
  </p:handoutMasterIdLst>
  <p:sldIdLst>
    <p:sldId id="423" r:id="rId3"/>
    <p:sldId id="614" r:id="rId4"/>
    <p:sldId id="457" r:id="rId5"/>
    <p:sldId id="544" r:id="rId6"/>
    <p:sldId id="550" r:id="rId7"/>
    <p:sldId id="615" r:id="rId8"/>
    <p:sldId id="613" r:id="rId9"/>
  </p:sldIdLst>
  <p:sldSz cx="12192000" cy="6858000"/>
  <p:notesSz cx="6797675" cy="985678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6" orient="horz" pos="368" userDrawn="1">
          <p15:clr>
            <a:srgbClr val="A4A3A4"/>
          </p15:clr>
        </p15:guide>
        <p15:guide id="30" pos="7151" userDrawn="1">
          <p15:clr>
            <a:srgbClr val="A4A3A4"/>
          </p15:clr>
        </p15:guide>
        <p15:guide id="33" orient="horz" pos="731" userDrawn="1">
          <p15:clr>
            <a:srgbClr val="A4A3A4"/>
          </p15:clr>
        </p15:guide>
        <p15:guide id="38" pos="529" userDrawn="1">
          <p15:clr>
            <a:srgbClr val="A4A3A4"/>
          </p15:clr>
        </p15:guide>
        <p15:guide id="39" orient="horz" pos="40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231"/>
    <a:srgbClr val="B17F48"/>
    <a:srgbClr val="FF9900"/>
    <a:srgbClr val="CCC9E2"/>
    <a:srgbClr val="FFEB7F"/>
    <a:srgbClr val="42A62A"/>
    <a:srgbClr val="D0BDD9"/>
    <a:srgbClr val="FFCCCC"/>
    <a:srgbClr val="C6C6C6"/>
    <a:srgbClr val="B69A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81920" autoAdjust="0"/>
  </p:normalViewPr>
  <p:slideViewPr>
    <p:cSldViewPr snapToGrid="0">
      <p:cViewPr varScale="1">
        <p:scale>
          <a:sx n="131" d="100"/>
          <a:sy n="131" d="100"/>
        </p:scale>
        <p:origin x="1032" y="184"/>
      </p:cViewPr>
      <p:guideLst>
        <p:guide orient="horz" pos="368"/>
        <p:guide pos="7151"/>
        <p:guide orient="horz" pos="731"/>
        <p:guide pos="529"/>
        <p:guide orient="horz" pos="4065"/>
      </p:guideLst>
    </p:cSldViewPr>
  </p:slideViewPr>
  <p:outlineViewPr>
    <p:cViewPr>
      <p:scale>
        <a:sx n="33" d="100"/>
        <a:sy n="33" d="100"/>
      </p:scale>
      <p:origin x="0" y="-363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286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45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45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FAA14-B31B-409A-BFA7-42403083CBBA}" type="datetimeFigureOut">
              <a:rPr lang="it-IT" smtClean="0"/>
              <a:pPr/>
              <a:t>05/09/21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362242"/>
            <a:ext cx="2945659" cy="494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4" y="9362242"/>
            <a:ext cx="2945659" cy="494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9A590-9611-4095-AFA4-C8A89EC320B0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1806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45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45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40967-8F90-42F4-A5D4-3F0D1107415F}" type="datetimeFigureOut">
              <a:rPr lang="it-IT" smtClean="0"/>
              <a:pPr/>
              <a:t>05/09/21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43578"/>
            <a:ext cx="5438140" cy="3881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362242"/>
            <a:ext cx="2945659" cy="494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362242"/>
            <a:ext cx="2945659" cy="494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D6860-D1E6-4ADA-9127-34ACE4EA3D7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5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84150" y="347663"/>
            <a:ext cx="7404100" cy="4165600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067A1-CD86-2B4E-BCC7-6CC65BB0D6CE}" type="slidenum">
              <a:rPr lang="it-IT">
                <a:solidFill>
                  <a:srgbClr val="000000"/>
                </a:solidFill>
              </a:rPr>
              <a:pPr/>
              <a:t>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43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714" y="4385936"/>
            <a:ext cx="5608975" cy="4152688"/>
          </a:xfrm>
        </p:spPr>
        <p:txBody>
          <a:bodyPr/>
          <a:lstStyle/>
          <a:p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5478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>
            <a:spLocks noGrp="1"/>
          </p:cNvSpPr>
          <p:nvPr>
            <p:ph type="ctrTitle"/>
          </p:nvPr>
        </p:nvSpPr>
        <p:spPr>
          <a:xfrm>
            <a:off x="613037" y="4244083"/>
            <a:ext cx="9144000" cy="514350"/>
          </a:xfrm>
        </p:spPr>
        <p:txBody>
          <a:bodyPr anchor="b">
            <a:normAutofit/>
          </a:bodyPr>
          <a:lstStyle>
            <a:lvl1pPr algn="l">
              <a:defRPr sz="3200" b="1" i="0"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613037" y="6130895"/>
            <a:ext cx="9144000" cy="54541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613037" y="5207333"/>
            <a:ext cx="9144000" cy="4746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1" i="0"/>
            </a:lvl1pPr>
            <a:lvl2pPr marL="457188" indent="0">
              <a:buFontTx/>
              <a:buNone/>
              <a:defRPr sz="2000" b="1" i="0"/>
            </a:lvl2pPr>
            <a:lvl3pPr marL="914377" indent="0">
              <a:buFontTx/>
              <a:buNone/>
              <a:defRPr sz="2000" b="1" i="0"/>
            </a:lvl3pPr>
            <a:lvl4pPr marL="1371566" indent="0">
              <a:buFontTx/>
              <a:buNone/>
              <a:defRPr sz="2000" b="1" i="0"/>
            </a:lvl4pPr>
            <a:lvl5pPr marL="1828755" indent="0">
              <a:buFontTx/>
              <a:buNone/>
              <a:defRPr sz="2000" b="1" i="0"/>
            </a:lvl5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2" name="Rettango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5" y="-2017"/>
            <a:ext cx="12196605" cy="6860017"/>
          </a:xfrm>
          <a:prstGeom prst="rect">
            <a:avLst/>
          </a:prstGeom>
        </p:spPr>
      </p:pic>
      <p:pic>
        <p:nvPicPr>
          <p:cNvPr id="5" name="Immagine 4" descr="Eni_ML_CMY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61" y="253936"/>
            <a:ext cx="766063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0957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itolo 1"/>
          <p:cNvSpPr>
            <a:spLocks noGrp="1"/>
          </p:cNvSpPr>
          <p:nvPr>
            <p:ph type="title"/>
          </p:nvPr>
        </p:nvSpPr>
        <p:spPr>
          <a:xfrm>
            <a:off x="641245" y="173479"/>
            <a:ext cx="10731605" cy="778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i="0"/>
            </a:lvl1pPr>
          </a:lstStyle>
          <a:p>
            <a:r>
              <a:rPr lang="it-IT" dirty="0"/>
              <a:t>Fare clic per modificare stile</a:t>
            </a:r>
          </a:p>
        </p:txBody>
      </p:sp>
      <p:cxnSp>
        <p:nvCxnSpPr>
          <p:cNvPr id="4" name="Connettore 1 3"/>
          <p:cNvCxnSpPr/>
          <p:nvPr userDrawn="1"/>
        </p:nvCxnSpPr>
        <p:spPr>
          <a:xfrm>
            <a:off x="0" y="823674"/>
            <a:ext cx="6003131" cy="6389"/>
          </a:xfrm>
          <a:prstGeom prst="line">
            <a:avLst/>
          </a:prstGeom>
          <a:ln>
            <a:solidFill>
              <a:srgbClr val="FBCF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egnaposto testo 11"/>
          <p:cNvSpPr>
            <a:spLocks noGrp="1"/>
          </p:cNvSpPr>
          <p:nvPr>
            <p:ph type="body" sz="quarter" idx="10"/>
          </p:nvPr>
        </p:nvSpPr>
        <p:spPr>
          <a:xfrm>
            <a:off x="640799" y="1123200"/>
            <a:ext cx="3096000" cy="727200"/>
          </a:xfrm>
          <a:solidFill>
            <a:srgbClr val="E3E3E3"/>
          </a:solidFill>
          <a:effectLst>
            <a:outerShdw dist="101600" dir="8100000" algn="ctr" rotWithShape="0">
              <a:srgbClr val="CA0538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endParaRPr lang="it-IT" dirty="0"/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1"/>
          </p:nvPr>
        </p:nvSpPr>
        <p:spPr>
          <a:xfrm>
            <a:off x="4460400" y="1123200"/>
            <a:ext cx="3096000" cy="727200"/>
          </a:xfr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2"/>
          </p:nvPr>
        </p:nvSpPr>
        <p:spPr>
          <a:xfrm>
            <a:off x="8276400" y="1123200"/>
            <a:ext cx="3096000" cy="727200"/>
          </a:xfrm>
          <a:solidFill>
            <a:srgbClr val="E3E3E3"/>
          </a:solidFill>
          <a:effectLst>
            <a:outerShdw dist="101600" dir="8100000" algn="ctr" rotWithShape="0">
              <a:srgbClr val="FF9900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endParaRPr lang="it-IT" dirty="0"/>
          </a:p>
        </p:txBody>
      </p:sp>
      <p:cxnSp>
        <p:nvCxnSpPr>
          <p:cNvPr id="18" name="Connettore 1 13"/>
          <p:cNvCxnSpPr/>
          <p:nvPr userDrawn="1"/>
        </p:nvCxnSpPr>
        <p:spPr>
          <a:xfrm>
            <a:off x="4070685" y="113107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13"/>
          <p:cNvCxnSpPr/>
          <p:nvPr userDrawn="1"/>
        </p:nvCxnSpPr>
        <p:spPr>
          <a:xfrm>
            <a:off x="7880684" y="113040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gnaposto testo 31"/>
          <p:cNvSpPr>
            <a:spLocks noGrp="1"/>
          </p:cNvSpPr>
          <p:nvPr>
            <p:ph type="body" sz="quarter" idx="16"/>
          </p:nvPr>
        </p:nvSpPr>
        <p:spPr>
          <a:xfrm>
            <a:off x="1378451" y="5196184"/>
            <a:ext cx="9319847" cy="730800"/>
          </a:xfr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>
            <a:normAutofit/>
          </a:bodyPr>
          <a:lstStyle>
            <a:lvl1pPr algn="ctr">
              <a:buNone/>
              <a:defRPr sz="1600" b="1" i="0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20" name="Segnaposto testo 19"/>
          <p:cNvSpPr>
            <a:spLocks noGrp="1"/>
          </p:cNvSpPr>
          <p:nvPr>
            <p:ph type="body" sz="quarter" idx="17"/>
          </p:nvPr>
        </p:nvSpPr>
        <p:spPr>
          <a:xfrm>
            <a:off x="640800" y="2209575"/>
            <a:ext cx="3155950" cy="2720975"/>
          </a:xfr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21" name="Segnaposto testo 19"/>
          <p:cNvSpPr>
            <a:spLocks noGrp="1"/>
          </p:cNvSpPr>
          <p:nvPr>
            <p:ph type="body" sz="quarter" idx="18"/>
          </p:nvPr>
        </p:nvSpPr>
        <p:spPr>
          <a:xfrm>
            <a:off x="4460400" y="2242232"/>
            <a:ext cx="3155950" cy="2720975"/>
          </a:xfr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22" name="Segnaposto testo 19"/>
          <p:cNvSpPr>
            <a:spLocks noGrp="1"/>
          </p:cNvSpPr>
          <p:nvPr>
            <p:ph type="body" sz="quarter" idx="19"/>
          </p:nvPr>
        </p:nvSpPr>
        <p:spPr>
          <a:xfrm>
            <a:off x="8276400" y="2264004"/>
            <a:ext cx="3155950" cy="2720975"/>
          </a:xfr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15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0" y="6346622"/>
            <a:ext cx="616226" cy="332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206355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83F04-B28D-43AC-8903-8BA42945AD8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5153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pertina_ppt_e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7" y="9525"/>
            <a:ext cx="11997267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111626"/>
            <a:ext cx="10363200" cy="765175"/>
          </a:xfrm>
          <a:ln w="9525"/>
        </p:spPr>
        <p:txBody>
          <a:bodyPr lIns="91440" tIns="45720" anchor="ctr"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it-IT"/>
              <a:t>Titolo copertina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876800"/>
            <a:ext cx="8534400" cy="609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it-IT"/>
              <a:t>Sottotitolo copertina</a:t>
            </a:r>
          </a:p>
        </p:txBody>
      </p:sp>
    </p:spTree>
    <p:extLst>
      <p:ext uri="{BB962C8B-B14F-4D97-AF65-F5344CB8AC3E}">
        <p14:creationId xmlns:p14="http://schemas.microsoft.com/office/powerpoint/2010/main" val="639865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85FA9F-A067-4E05-A44E-94E086AAF576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192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B598C-5DB6-4485-B878-8679925C480A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57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95401" y="1125538"/>
            <a:ext cx="4923367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421967" y="1125538"/>
            <a:ext cx="4923367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9BE82-97D3-4AB8-89F8-A0BC4453950A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28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EF4FE3-8633-4575-B813-34E2EEC6F7FD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91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3C2D3B-CB17-454C-BEC5-5935C684EDAB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30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2588E1-DF41-4F8D-916A-EA8DAC4907DD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12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2B82D5-1FAF-4BC0-B83E-3AB7F9AD709A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84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tondatur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titolo 1"/>
          <p:cNvSpPr>
            <a:spLocks noGrp="1"/>
          </p:cNvSpPr>
          <p:nvPr>
            <p:ph type="title"/>
          </p:nvPr>
        </p:nvSpPr>
        <p:spPr>
          <a:xfrm>
            <a:off x="641245" y="173479"/>
            <a:ext cx="10731605" cy="778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i="0"/>
            </a:lvl1pPr>
          </a:lstStyle>
          <a:p>
            <a:r>
              <a:rPr lang="it-IT" dirty="0"/>
              <a:t>Fare clic per modificare stile</a:t>
            </a:r>
          </a:p>
        </p:txBody>
      </p:sp>
      <p:cxnSp>
        <p:nvCxnSpPr>
          <p:cNvPr id="4" name="Connettore 1 3"/>
          <p:cNvCxnSpPr/>
          <p:nvPr userDrawn="1"/>
        </p:nvCxnSpPr>
        <p:spPr>
          <a:xfrm>
            <a:off x="0" y="823674"/>
            <a:ext cx="6003131" cy="6389"/>
          </a:xfrm>
          <a:prstGeom prst="line">
            <a:avLst/>
          </a:prstGeom>
          <a:ln>
            <a:solidFill>
              <a:srgbClr val="FFD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Eni_ML_CMY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963" y="6067096"/>
            <a:ext cx="500887" cy="612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641245" y="1602000"/>
            <a:ext cx="10731605" cy="4323600"/>
          </a:xfrm>
        </p:spPr>
        <p:txBody>
          <a:bodyPr/>
          <a:lstStyle>
            <a:lvl1pPr marL="342891" indent="-342891"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0" y="6346622"/>
            <a:ext cx="616226" cy="332474"/>
          </a:xfrm>
        </p:spPr>
        <p:txBody>
          <a:bodyPr/>
          <a:lstStyle/>
          <a:p>
            <a:fld id="{707872E8-939B-41AC-B617-4CE710FB602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76339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699D3-D6EB-40E6-936A-FF706B354889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40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8D798-A307-4EDC-A0AC-7A99750E442F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37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64600" y="-26988"/>
            <a:ext cx="2768600" cy="5191126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58800" y="-26988"/>
            <a:ext cx="8102600" cy="5191126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2A71F-4CCE-4037-8948-D1950A13C1AF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9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800" y="-26988"/>
            <a:ext cx="11074400" cy="7921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295401" y="1125538"/>
            <a:ext cx="4923367" cy="40386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421967" y="1125538"/>
            <a:ext cx="4923367" cy="40386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462CF8-83BF-4DBE-AC73-857FD1773452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57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800" y="-26988"/>
            <a:ext cx="11074400" cy="7921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1295401" y="1125538"/>
            <a:ext cx="4923367" cy="19431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421967" y="1125538"/>
            <a:ext cx="4923367" cy="19431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1295400" y="3221038"/>
            <a:ext cx="10049933" cy="19431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54FAA-0326-4D62-AB72-67B5CEC90A1A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87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800" y="-26988"/>
            <a:ext cx="11074400" cy="7921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295401" y="1125538"/>
            <a:ext cx="4923367" cy="40386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421967" y="1125538"/>
            <a:ext cx="4923367" cy="19431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421967" y="3221038"/>
            <a:ext cx="4923367" cy="19431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477153-D54A-4461-AB97-A51E94628D78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83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558800" y="-26988"/>
            <a:ext cx="11074400" cy="7921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1295401" y="1125538"/>
            <a:ext cx="4923367" cy="19431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421967" y="1125538"/>
            <a:ext cx="4923367" cy="19431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1295401" y="3221038"/>
            <a:ext cx="4923367" cy="19431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421967" y="3221038"/>
            <a:ext cx="4923367" cy="19431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D9FDD-E623-434E-B929-A8F00E9A8B40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3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sto due blocc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0800" y="172800"/>
            <a:ext cx="10731600" cy="7776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8" name="Segnaposto contenuto 7"/>
          <p:cNvSpPr>
            <a:spLocks noGrp="1"/>
          </p:cNvSpPr>
          <p:nvPr>
            <p:ph sz="quarter" idx="11"/>
          </p:nvPr>
        </p:nvSpPr>
        <p:spPr>
          <a:xfrm>
            <a:off x="640800" y="1426592"/>
            <a:ext cx="4971435" cy="4491842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cxnSp>
        <p:nvCxnSpPr>
          <p:cNvPr id="9" name="Connettore 1 11"/>
          <p:cNvCxnSpPr/>
          <p:nvPr userDrawn="1"/>
        </p:nvCxnSpPr>
        <p:spPr>
          <a:xfrm>
            <a:off x="6006517" y="1426518"/>
            <a:ext cx="0" cy="4493637"/>
          </a:xfrm>
          <a:prstGeom prst="line">
            <a:avLst/>
          </a:prstGeom>
          <a:ln w="38100">
            <a:solidFill>
              <a:srgbClr val="C6C6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egnaposto contenuto 10"/>
          <p:cNvSpPr>
            <a:spLocks noGrp="1"/>
          </p:cNvSpPr>
          <p:nvPr>
            <p:ph sz="quarter" idx="12"/>
          </p:nvPr>
        </p:nvSpPr>
        <p:spPr>
          <a:xfrm>
            <a:off x="6400800" y="1426519"/>
            <a:ext cx="4971600" cy="449363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8"/>
          <p:cNvSpPr>
            <a:spLocks noGrp="1"/>
          </p:cNvSpPr>
          <p:nvPr>
            <p:ph type="sldNum" sz="quarter" idx="13"/>
          </p:nvPr>
        </p:nvSpPr>
        <p:spPr>
          <a:xfrm>
            <a:off x="0" y="6346622"/>
            <a:ext cx="616226" cy="332474"/>
          </a:xfrm>
        </p:spPr>
        <p:txBody>
          <a:bodyPr/>
          <a:lstStyle/>
          <a:p>
            <a:fld id="{707872E8-939B-41AC-B617-4CE710FB602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739081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fronto box titolo gia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15992" y="2113472"/>
            <a:ext cx="5167223" cy="3771513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06400" y="2113472"/>
            <a:ext cx="5166000" cy="3771513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72E8-939B-41AC-B617-4CE710FB602C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23840" y="1309358"/>
            <a:ext cx="5159375" cy="541338"/>
          </a:xfrm>
        </p:spPr>
        <p:txBody>
          <a:bodyPr/>
          <a:lstStyle>
            <a:lvl1pPr marL="0" indent="180975" algn="ct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  <a:lvl2pPr marL="285750" indent="-285750">
              <a:lnSpc>
                <a:spcPct val="100000"/>
              </a:lnSpc>
              <a:buSzPct val="400000"/>
              <a:buFontTx/>
              <a:buBlip>
                <a:blip r:embed="rId2"/>
              </a:buBlip>
              <a:defRPr sz="1200">
                <a:latin typeface="+mn-lt"/>
              </a:defRPr>
            </a:lvl2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4"/>
          </p:nvPr>
        </p:nvSpPr>
        <p:spPr>
          <a:xfrm>
            <a:off x="6207124" y="1309688"/>
            <a:ext cx="5165275" cy="541337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Modifica gli stili del testo</a:t>
            </a:r>
          </a:p>
        </p:txBody>
      </p:sp>
    </p:spTree>
    <p:extLst>
      <p:ext uri="{BB962C8B-B14F-4D97-AF65-F5344CB8AC3E}">
        <p14:creationId xmlns:p14="http://schemas.microsoft.com/office/powerpoint/2010/main" val="213666740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fronto box titolo gia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73408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>
          <a:xfrm>
            <a:off x="55657" y="6370475"/>
            <a:ext cx="504000" cy="288000"/>
          </a:xfrm>
        </p:spPr>
        <p:txBody>
          <a:bodyPr lIns="0" tIns="0" r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dirty="0"/>
          </a:p>
        </p:txBody>
      </p:sp>
      <p:sp>
        <p:nvSpPr>
          <p:cNvPr id="15" name="Titolo 14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62122059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a tut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rgbClr val="FFD500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4391" y="5569022"/>
            <a:ext cx="5989547" cy="777600"/>
          </a:xfr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44000" tIns="108000" rIns="144000" bIns="108000" rtlCol="0" anchor="ctr">
            <a:normAutofit/>
          </a:bodyPr>
          <a:lstStyle>
            <a:lvl1pPr>
              <a:defRPr lang="it-IT" sz="2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914400"/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290973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a tut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rgbClr val="C6C6C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4391" y="609600"/>
            <a:ext cx="3240000" cy="3240000"/>
          </a:xfrm>
          <a:prstGeom prst="ellipse">
            <a:avLst/>
          </a:prstGeom>
          <a:solidFill>
            <a:srgbClr val="FFD5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44000" tIns="108000" rIns="144000" bIns="108000" rtlCol="0" anchor="ctr">
            <a:normAutofit/>
          </a:bodyPr>
          <a:lstStyle>
            <a:lvl1pPr>
              <a:defRPr lang="it-IT" sz="2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914400"/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4461658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ro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D67F-382A-4737-AF1C-676A922EA1CA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209955" cy="68580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2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1 w 10000"/>
              <a:gd name="connsiteY4" fmla="*/ 0 h 10000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7751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0000">
                <a:moveTo>
                  <a:pt x="2" y="0"/>
                </a:moveTo>
                <a:lnTo>
                  <a:pt x="10002" y="0"/>
                </a:lnTo>
                <a:lnTo>
                  <a:pt x="7751" y="10000"/>
                </a:lnTo>
                <a:lnTo>
                  <a:pt x="2" y="10000"/>
                </a:lnTo>
                <a:cubicBezTo>
                  <a:pt x="9" y="6667"/>
                  <a:pt x="-5" y="3333"/>
                  <a:pt x="2" y="0"/>
                </a:cubicBezTo>
                <a:close/>
              </a:path>
            </a:pathLst>
          </a:custGeom>
          <a:solidFill>
            <a:srgbClr val="FFD500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251600" y="1555200"/>
            <a:ext cx="3682800" cy="3682800"/>
          </a:xfrm>
          <a:prstGeom prst="ellipse">
            <a:avLst/>
          </a:prstGeom>
          <a:solidFill>
            <a:srgbClr val="C6C6C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0" y="4672800"/>
            <a:ext cx="3600000" cy="1080000"/>
          </a:xfr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44000" tIns="108000" rIns="144000" bIns="108000" rtlCol="0" anchor="ctr">
            <a:normAutofit/>
          </a:bodyPr>
          <a:lstStyle>
            <a:lvl1pPr algn="l">
              <a:defRPr lang="it-IT" sz="2600" b="1" i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914400"/>
            <a:r>
              <a:rPr lang="it-IT" dirty="0"/>
              <a:t>Fare clic per modificare lo stile del titolo</a:t>
            </a:r>
          </a:p>
        </p:txBody>
      </p:sp>
      <p:sp>
        <p:nvSpPr>
          <p:cNvPr id="8" name="Segnaposto tabella 7"/>
          <p:cNvSpPr>
            <a:spLocks noGrp="1"/>
          </p:cNvSpPr>
          <p:nvPr>
            <p:ph type="tbl" sz="quarter" idx="15"/>
          </p:nvPr>
        </p:nvSpPr>
        <p:spPr>
          <a:xfrm>
            <a:off x="8138156" y="522513"/>
            <a:ext cx="3409410" cy="3826800"/>
          </a:xfr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2" name="Segnaposto grafico 11"/>
          <p:cNvSpPr>
            <a:spLocks noGrp="1"/>
          </p:cNvSpPr>
          <p:nvPr>
            <p:ph type="chart" sz="quarter" idx="16"/>
          </p:nvPr>
        </p:nvSpPr>
        <p:spPr>
          <a:xfrm>
            <a:off x="8138156" y="5224645"/>
            <a:ext cx="3409409" cy="763587"/>
          </a:xfr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endParaRPr lang="it-IT"/>
          </a:p>
        </p:txBody>
      </p:sp>
      <p:sp>
        <p:nvSpPr>
          <p:cNvPr id="14" name="Segnaposto tabella 13"/>
          <p:cNvSpPr>
            <a:spLocks noGrp="1"/>
          </p:cNvSpPr>
          <p:nvPr>
            <p:ph type="tbl" sz="quarter" idx="17"/>
          </p:nvPr>
        </p:nvSpPr>
        <p:spPr>
          <a:xfrm>
            <a:off x="8138835" y="4506688"/>
            <a:ext cx="3409409" cy="557213"/>
          </a:xfr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338002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rgbClr val="FBFBFB"/>
            </a:gs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stondatura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237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40800" y="172800"/>
            <a:ext cx="10731600" cy="777600"/>
          </a:xfrm>
          <a:prstGeom prst="rect">
            <a:avLst/>
          </a:prstGeom>
        </p:spPr>
        <p:txBody>
          <a:bodyPr vert="horz" lIns="90000" tIns="45720" rIns="90000" bIns="45720" rtlCol="0" anchor="ctr">
            <a:normAutofit/>
          </a:bodyPr>
          <a:lstStyle/>
          <a:p>
            <a:r>
              <a:rPr lang="it-IT" dirty="0"/>
              <a:t>Fare clic per modificare </a:t>
            </a:r>
            <a:br>
              <a:rPr lang="it-IT" dirty="0"/>
            </a:br>
            <a:r>
              <a:rPr lang="it-IT" dirty="0"/>
              <a:t>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40800" y="1600202"/>
            <a:ext cx="10731600" cy="4321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0" y="6346622"/>
            <a:ext cx="616226" cy="332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dirty="0"/>
          </a:p>
        </p:txBody>
      </p:sp>
      <p:pic>
        <p:nvPicPr>
          <p:cNvPr id="5" name="Immagine 4" descr="Eni_ML_CMYB.eps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513" y="6067096"/>
            <a:ext cx="500887" cy="612000"/>
          </a:xfrm>
          <a:prstGeom prst="rect">
            <a:avLst/>
          </a:prstGeom>
        </p:spPr>
      </p:pic>
      <p:cxnSp>
        <p:nvCxnSpPr>
          <p:cNvPr id="10" name="Connettore 1 3"/>
          <p:cNvCxnSpPr/>
          <p:nvPr userDrawn="1"/>
        </p:nvCxnSpPr>
        <p:spPr>
          <a:xfrm>
            <a:off x="0" y="823674"/>
            <a:ext cx="6003131" cy="6389"/>
          </a:xfrm>
          <a:prstGeom prst="line">
            <a:avLst/>
          </a:prstGeom>
          <a:ln>
            <a:solidFill>
              <a:srgbClr val="FFD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63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3" r:id="rId2"/>
    <p:sldLayoutId id="2147483685" r:id="rId3"/>
    <p:sldLayoutId id="2147483717" r:id="rId4"/>
    <p:sldLayoutId id="2147483715" r:id="rId5"/>
    <p:sldLayoutId id="2147483686" r:id="rId6"/>
    <p:sldLayoutId id="2147483700" r:id="rId7"/>
    <p:sldLayoutId id="2147483718" r:id="rId8"/>
    <p:sldLayoutId id="2147483684" r:id="rId9"/>
    <p:sldLayoutId id="2147483716" r:id="rId10"/>
    <p:sldLayoutId id="2147483739" r:id="rId11"/>
  </p:sldLayoutIdLst>
  <p:transition spd="slow">
    <p:fade/>
  </p:transition>
  <p:hf hdr="0" ftr="0" dt="0"/>
  <p:txStyles>
    <p:titleStyle>
      <a:lvl1pPr algn="l" defTabSz="914377" rtl="0" eaLnBrk="1" latinLnBrk="0" hangingPunct="1">
        <a:lnSpc>
          <a:spcPts val="24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Clr>
          <a:srgbClr val="FFD500"/>
        </a:buClr>
        <a:buSzPct val="120000"/>
        <a:buFont typeface="Wingdings" panose="05000000000000000000" pitchFamily="2" charset="2"/>
        <a:buChar char="§"/>
        <a:defRPr sz="24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Clr>
          <a:srgbClr val="8B2231"/>
        </a:buClr>
        <a:buFont typeface="Arial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164233" y="6381750"/>
            <a:ext cx="207645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7763AC-71E9-413A-BBB6-80BCE27E15EC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58800" y="-26988"/>
            <a:ext cx="11074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lo stile del titolo</a:t>
            </a:r>
          </a:p>
        </p:txBody>
      </p:sp>
      <p:sp>
        <p:nvSpPr>
          <p:cNvPr id="1028" name="Line 14"/>
          <p:cNvSpPr>
            <a:spLocks noChangeShapeType="1"/>
          </p:cNvSpPr>
          <p:nvPr/>
        </p:nvSpPr>
        <p:spPr bwMode="auto">
          <a:xfrm>
            <a:off x="550333" y="765175"/>
            <a:ext cx="110744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125538"/>
            <a:ext cx="1004993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Terzo livello</a:t>
            </a:r>
          </a:p>
          <a:p>
            <a:pPr lvl="2"/>
            <a:r>
              <a:rPr lang="it-IT" altLang="en-US"/>
              <a:t>Quarto livello</a:t>
            </a:r>
          </a:p>
        </p:txBody>
      </p:sp>
      <p:pic>
        <p:nvPicPr>
          <p:cNvPr id="2" name="Picture 22" descr="r&amp;malt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6018214"/>
            <a:ext cx="11074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22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bg2"/>
          </a:solidFill>
          <a:latin typeface="Verdana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rgbClr val="FFD200"/>
        </a:buClr>
        <a:buFont typeface="Wingdings" pitchFamily="2" charset="2"/>
        <a:buChar char="§"/>
        <a:defRPr>
          <a:solidFill>
            <a:srgbClr val="757575"/>
          </a:solidFill>
          <a:latin typeface="+mn-lt"/>
          <a:ea typeface="+mn-ea"/>
          <a:cs typeface="+mn-cs"/>
        </a:defRPr>
      </a:lvl1pPr>
      <a:lvl2pPr marL="530225" indent="-168275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898525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audio" Target="../media/media4.m4a"/><Relationship Id="rId16" Type="http://schemas.openxmlformats.org/officeDocument/2006/relationships/image" Target="../media/image20.jpeg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19" Type="http://schemas.openxmlformats.org/officeDocument/2006/relationships/image" Target="../media/image7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733352" y="4121535"/>
            <a:ext cx="9944984" cy="51435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it-IT" altLang="it-IT" dirty="0"/>
              <a:t>The Future of the </a:t>
            </a:r>
            <a:r>
              <a:rPr lang="it-IT" altLang="it-IT" dirty="0" err="1"/>
              <a:t>Oil</a:t>
            </a:r>
            <a:r>
              <a:rPr lang="it-IT" altLang="it-IT" dirty="0"/>
              <a:t> </a:t>
            </a:r>
            <a:r>
              <a:rPr lang="it-IT" altLang="it-IT" dirty="0" err="1"/>
              <a:t>Industry</a:t>
            </a:r>
            <a:r>
              <a:rPr lang="it-IT" altLang="it-IT" dirty="0"/>
              <a:t>?</a:t>
            </a:r>
            <a:endParaRPr lang="it-IT" dirty="0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733351" y="5840084"/>
            <a:ext cx="10377471" cy="586596"/>
          </a:xfrm>
        </p:spPr>
        <p:txBody>
          <a:bodyPr>
            <a:normAutofit fontScale="92500" lnSpcReduction="20000"/>
          </a:bodyPr>
          <a:lstStyle/>
          <a:p>
            <a:r>
              <a:rPr lang="en-GB" altLang="it-IT" dirty="0"/>
              <a:t>The Geological Society Discussion Group, University Women’s Club, London: </a:t>
            </a:r>
          </a:p>
          <a:p>
            <a:r>
              <a:rPr lang="en-GB" altLang="it-IT" dirty="0"/>
              <a:t>7pm Wednesday 15</a:t>
            </a:r>
            <a:r>
              <a:rPr lang="en-GB" altLang="it-IT" baseline="30000" dirty="0"/>
              <a:t>th</a:t>
            </a:r>
            <a:r>
              <a:rPr lang="en-GB" altLang="it-IT" dirty="0"/>
              <a:t> September 2021 </a:t>
            </a:r>
            <a:endParaRPr lang="it-IT" altLang="it-IT" dirty="0"/>
          </a:p>
        </p:txBody>
      </p:sp>
      <p:sp>
        <p:nvSpPr>
          <p:cNvPr id="2" name="Segnaposto contenuto 1"/>
          <p:cNvSpPr>
            <a:spLocks noGrp="1"/>
          </p:cNvSpPr>
          <p:nvPr>
            <p:ph sz="quarter" idx="10"/>
          </p:nvPr>
        </p:nvSpPr>
        <p:spPr>
          <a:xfrm>
            <a:off x="733352" y="4845569"/>
            <a:ext cx="9144000" cy="474662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ct val="0"/>
              </a:spcBef>
              <a:buClrTx/>
            </a:pPr>
            <a:r>
              <a:rPr lang="it-IT" altLang="it-IT" sz="2000" dirty="0"/>
              <a:t>Jonathan Craig, Head of Exploration </a:t>
            </a:r>
            <a:r>
              <a:rPr lang="it-IT" altLang="it-IT" sz="2000" dirty="0" err="1"/>
              <a:t>Strategies</a:t>
            </a:r>
            <a:r>
              <a:rPr lang="it-IT" altLang="it-IT" sz="2000" dirty="0"/>
              <a:t> &amp; Professional </a:t>
            </a:r>
            <a:r>
              <a:rPr lang="it-IT" altLang="it-IT" sz="2000" dirty="0" err="1"/>
              <a:t>Areas</a:t>
            </a:r>
            <a:endParaRPr lang="it-IT" altLang="it-IT" sz="2000" dirty="0"/>
          </a:p>
          <a:p>
            <a:pPr>
              <a:lnSpc>
                <a:spcPts val="2800"/>
              </a:lnSpc>
              <a:spcBef>
                <a:spcPct val="0"/>
              </a:spcBef>
              <a:buClrTx/>
            </a:pPr>
            <a:r>
              <a:rPr lang="it-IT" altLang="it-IT" sz="2000" dirty="0"/>
              <a:t>Eni Natural </a:t>
            </a:r>
            <a:r>
              <a:rPr lang="it-IT" altLang="it-IT" sz="2000" dirty="0" err="1"/>
              <a:t>Resources</a:t>
            </a:r>
            <a:r>
              <a:rPr lang="it-IT" altLang="it-IT" sz="2000" dirty="0"/>
              <a:t>, Milan, </a:t>
            </a:r>
            <a:r>
              <a:rPr lang="it-IT" altLang="it-IT" sz="2000" dirty="0" err="1"/>
              <a:t>Italy</a:t>
            </a:r>
            <a:endParaRPr lang="it-IT" altLang="it-IT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97333"/>
      </p:ext>
    </p:extLst>
  </p:cSld>
  <p:clrMapOvr>
    <a:masterClrMapping/>
  </p:clrMapOvr>
  <p:transition spd="slow" advTm="795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872E8-939B-41AC-B617-4CE710FB602C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846331" y="292439"/>
            <a:ext cx="60442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altLang="it-IT" sz="2400" b="1" dirty="0"/>
              <a:t>Total World Primary Energy Demand 2020-2040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6B36A0D-5FFB-492E-A7EC-40CAB03F32EF}"/>
              </a:ext>
            </a:extLst>
          </p:cNvPr>
          <p:cNvSpPr txBox="1"/>
          <p:nvPr/>
        </p:nvSpPr>
        <p:spPr>
          <a:xfrm>
            <a:off x="4058919" y="1228368"/>
            <a:ext cx="4126076" cy="338554"/>
          </a:xfrm>
          <a:prstGeom prst="rect">
            <a:avLst/>
          </a:prstGeom>
          <a:solidFill>
            <a:schemeClr val="bg1"/>
          </a:solidFill>
          <a:effectLst>
            <a:outerShdw dist="63500" dir="2700000" algn="tl" rotWithShape="0">
              <a:srgbClr val="FFD5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1600" b="1"/>
              <a:t>ETO, H1 2020: total primary energy demand</a:t>
            </a:r>
          </a:p>
        </p:txBody>
      </p:sp>
      <p:grpSp>
        <p:nvGrpSpPr>
          <p:cNvPr id="55" name="Gruppo 54"/>
          <p:cNvGrpSpPr/>
          <p:nvPr/>
        </p:nvGrpSpPr>
        <p:grpSpPr>
          <a:xfrm>
            <a:off x="1377747" y="1809146"/>
            <a:ext cx="9628767" cy="3776756"/>
            <a:chOff x="1377747" y="1916978"/>
            <a:chExt cx="9628767" cy="3089443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64A98FFD-F174-4C92-9FF6-49665ACEC6E7}"/>
                </a:ext>
              </a:extLst>
            </p:cNvPr>
            <p:cNvSpPr/>
            <p:nvPr/>
          </p:nvSpPr>
          <p:spPr>
            <a:xfrm>
              <a:off x="2372528" y="2010212"/>
              <a:ext cx="8010227" cy="274011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8" name="Figura a mano libera: forma 135">
              <a:extLst>
                <a:ext uri="{FF2B5EF4-FFF2-40B4-BE49-F238E27FC236}">
                  <a16:creationId xmlns:a16="http://schemas.microsoft.com/office/drawing/2014/main" id="{C1A22673-0E5F-4451-9133-7C11FAE6E273}"/>
                </a:ext>
              </a:extLst>
            </p:cNvPr>
            <p:cNvSpPr/>
            <p:nvPr/>
          </p:nvSpPr>
          <p:spPr>
            <a:xfrm>
              <a:off x="2475435" y="2414321"/>
              <a:ext cx="7786304" cy="1081428"/>
            </a:xfrm>
            <a:custGeom>
              <a:avLst/>
              <a:gdLst>
                <a:gd name="connsiteX0" fmla="*/ 0 w 3733800"/>
                <a:gd name="connsiteY0" fmla="*/ 1073944 h 1081428"/>
                <a:gd name="connsiteX1" fmla="*/ 0 w 3733800"/>
                <a:gd name="connsiteY1" fmla="*/ 976313 h 1081428"/>
                <a:gd name="connsiteX2" fmla="*/ 21431 w 3733800"/>
                <a:gd name="connsiteY2" fmla="*/ 976313 h 1081428"/>
                <a:gd name="connsiteX3" fmla="*/ 178593 w 3733800"/>
                <a:gd name="connsiteY3" fmla="*/ 928688 h 1081428"/>
                <a:gd name="connsiteX4" fmla="*/ 197643 w 3733800"/>
                <a:gd name="connsiteY4" fmla="*/ 914400 h 1081428"/>
                <a:gd name="connsiteX5" fmla="*/ 302418 w 3733800"/>
                <a:gd name="connsiteY5" fmla="*/ 864394 h 1081428"/>
                <a:gd name="connsiteX6" fmla="*/ 500062 w 3733800"/>
                <a:gd name="connsiteY6" fmla="*/ 740569 h 1081428"/>
                <a:gd name="connsiteX7" fmla="*/ 650081 w 3733800"/>
                <a:gd name="connsiteY7" fmla="*/ 669132 h 1081428"/>
                <a:gd name="connsiteX8" fmla="*/ 750093 w 3733800"/>
                <a:gd name="connsiteY8" fmla="*/ 640557 h 1081428"/>
                <a:gd name="connsiteX9" fmla="*/ 838200 w 3733800"/>
                <a:gd name="connsiteY9" fmla="*/ 657225 h 1081428"/>
                <a:gd name="connsiteX10" fmla="*/ 938212 w 3733800"/>
                <a:gd name="connsiteY10" fmla="*/ 566738 h 1081428"/>
                <a:gd name="connsiteX11" fmla="*/ 1300162 w 3733800"/>
                <a:gd name="connsiteY11" fmla="*/ 459582 h 1081428"/>
                <a:gd name="connsiteX12" fmla="*/ 1404937 w 3733800"/>
                <a:gd name="connsiteY12" fmla="*/ 461963 h 1081428"/>
                <a:gd name="connsiteX13" fmla="*/ 1500187 w 3733800"/>
                <a:gd name="connsiteY13" fmla="*/ 440532 h 1081428"/>
                <a:gd name="connsiteX14" fmla="*/ 1709737 w 3733800"/>
                <a:gd name="connsiteY14" fmla="*/ 330994 h 1081428"/>
                <a:gd name="connsiteX15" fmla="*/ 1769268 w 3733800"/>
                <a:gd name="connsiteY15" fmla="*/ 295275 h 1081428"/>
                <a:gd name="connsiteX16" fmla="*/ 1874043 w 3733800"/>
                <a:gd name="connsiteY16" fmla="*/ 366713 h 1081428"/>
                <a:gd name="connsiteX17" fmla="*/ 1959768 w 3733800"/>
                <a:gd name="connsiteY17" fmla="*/ 276225 h 1081428"/>
                <a:gd name="connsiteX18" fmla="*/ 2414587 w 3733800"/>
                <a:gd name="connsiteY18" fmla="*/ 126207 h 1081428"/>
                <a:gd name="connsiteX19" fmla="*/ 2888456 w 3733800"/>
                <a:gd name="connsiteY19" fmla="*/ 35719 h 1081428"/>
                <a:gd name="connsiteX20" fmla="*/ 2986087 w 3733800"/>
                <a:gd name="connsiteY20" fmla="*/ 35719 h 1081428"/>
                <a:gd name="connsiteX21" fmla="*/ 3178968 w 3733800"/>
                <a:gd name="connsiteY21" fmla="*/ 9525 h 1081428"/>
                <a:gd name="connsiteX22" fmla="*/ 3369468 w 3733800"/>
                <a:gd name="connsiteY22" fmla="*/ 11907 h 1081428"/>
                <a:gd name="connsiteX23" fmla="*/ 3452812 w 3733800"/>
                <a:gd name="connsiteY23" fmla="*/ 16669 h 1081428"/>
                <a:gd name="connsiteX24" fmla="*/ 3645693 w 3733800"/>
                <a:gd name="connsiteY24" fmla="*/ 0 h 1081428"/>
                <a:gd name="connsiteX25" fmla="*/ 3733800 w 3733800"/>
                <a:gd name="connsiteY25" fmla="*/ 2382 h 1081428"/>
                <a:gd name="connsiteX26" fmla="*/ 3733800 w 3733800"/>
                <a:gd name="connsiteY26" fmla="*/ 183357 h 1081428"/>
                <a:gd name="connsiteX27" fmla="*/ 2438400 w 3733800"/>
                <a:gd name="connsiteY27" fmla="*/ 528638 h 1081428"/>
                <a:gd name="connsiteX28" fmla="*/ 1293018 w 3733800"/>
                <a:gd name="connsiteY28" fmla="*/ 838200 h 1081428"/>
                <a:gd name="connsiteX29" fmla="*/ 502443 w 3733800"/>
                <a:gd name="connsiteY29" fmla="*/ 1047750 h 1081428"/>
                <a:gd name="connsiteX30" fmla="*/ 471487 w 3733800"/>
                <a:gd name="connsiteY30" fmla="*/ 1069182 h 1081428"/>
                <a:gd name="connsiteX31" fmla="*/ 459581 w 3733800"/>
                <a:gd name="connsiteY31" fmla="*/ 1073944 h 1081428"/>
                <a:gd name="connsiteX32" fmla="*/ 357187 w 3733800"/>
                <a:gd name="connsiteY32" fmla="*/ 1081088 h 1081428"/>
                <a:gd name="connsiteX33" fmla="*/ 0 w 3733800"/>
                <a:gd name="connsiteY33" fmla="*/ 1073944 h 108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733800" h="1081428">
                  <a:moveTo>
                    <a:pt x="0" y="1073944"/>
                  </a:moveTo>
                  <a:lnTo>
                    <a:pt x="0" y="976313"/>
                  </a:lnTo>
                  <a:lnTo>
                    <a:pt x="21431" y="976313"/>
                  </a:lnTo>
                  <a:lnTo>
                    <a:pt x="178593" y="928688"/>
                  </a:lnTo>
                  <a:lnTo>
                    <a:pt x="197643" y="914400"/>
                  </a:lnTo>
                  <a:lnTo>
                    <a:pt x="302418" y="864394"/>
                  </a:lnTo>
                  <a:lnTo>
                    <a:pt x="500062" y="740569"/>
                  </a:lnTo>
                  <a:lnTo>
                    <a:pt x="650081" y="669132"/>
                  </a:lnTo>
                  <a:lnTo>
                    <a:pt x="750093" y="640557"/>
                  </a:lnTo>
                  <a:lnTo>
                    <a:pt x="838200" y="657225"/>
                  </a:lnTo>
                  <a:lnTo>
                    <a:pt x="938212" y="566738"/>
                  </a:lnTo>
                  <a:lnTo>
                    <a:pt x="1300162" y="459582"/>
                  </a:lnTo>
                  <a:lnTo>
                    <a:pt x="1404937" y="461963"/>
                  </a:lnTo>
                  <a:lnTo>
                    <a:pt x="1500187" y="440532"/>
                  </a:lnTo>
                  <a:lnTo>
                    <a:pt x="1709737" y="330994"/>
                  </a:lnTo>
                  <a:lnTo>
                    <a:pt x="1769268" y="295275"/>
                  </a:lnTo>
                  <a:lnTo>
                    <a:pt x="1874043" y="366713"/>
                  </a:lnTo>
                  <a:lnTo>
                    <a:pt x="1959768" y="276225"/>
                  </a:lnTo>
                  <a:lnTo>
                    <a:pt x="2414587" y="126207"/>
                  </a:lnTo>
                  <a:lnTo>
                    <a:pt x="2888456" y="35719"/>
                  </a:lnTo>
                  <a:lnTo>
                    <a:pt x="2986087" y="35719"/>
                  </a:lnTo>
                  <a:lnTo>
                    <a:pt x="3178968" y="9525"/>
                  </a:lnTo>
                  <a:lnTo>
                    <a:pt x="3369468" y="11907"/>
                  </a:lnTo>
                  <a:lnTo>
                    <a:pt x="3452812" y="16669"/>
                  </a:lnTo>
                  <a:lnTo>
                    <a:pt x="3645693" y="0"/>
                  </a:lnTo>
                  <a:lnTo>
                    <a:pt x="3733800" y="2382"/>
                  </a:lnTo>
                  <a:lnTo>
                    <a:pt x="3733800" y="183357"/>
                  </a:lnTo>
                  <a:lnTo>
                    <a:pt x="2438400" y="528638"/>
                  </a:lnTo>
                  <a:lnTo>
                    <a:pt x="1293018" y="838200"/>
                  </a:lnTo>
                  <a:lnTo>
                    <a:pt x="502443" y="1047750"/>
                  </a:lnTo>
                  <a:cubicBezTo>
                    <a:pt x="492124" y="1054894"/>
                    <a:pt x="482196" y="1062638"/>
                    <a:pt x="471487" y="1069182"/>
                  </a:cubicBezTo>
                  <a:cubicBezTo>
                    <a:pt x="467840" y="1071411"/>
                    <a:pt x="463772" y="1073106"/>
                    <a:pt x="459581" y="1073944"/>
                  </a:cubicBezTo>
                  <a:cubicBezTo>
                    <a:pt x="410319" y="1083796"/>
                    <a:pt x="409338" y="1081088"/>
                    <a:pt x="357187" y="1081088"/>
                  </a:cubicBezTo>
                  <a:lnTo>
                    <a:pt x="0" y="1073944"/>
                  </a:lnTo>
                  <a:close/>
                </a:path>
              </a:pathLst>
            </a:custGeom>
            <a:solidFill>
              <a:srgbClr val="9850B8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Figura a mano libera: forma 136">
              <a:extLst>
                <a:ext uri="{FF2B5EF4-FFF2-40B4-BE49-F238E27FC236}">
                  <a16:creationId xmlns:a16="http://schemas.microsoft.com/office/drawing/2014/main" id="{AF93DC43-C7D7-461D-99D1-7B3CC4E021BD}"/>
                </a:ext>
              </a:extLst>
            </p:cNvPr>
            <p:cNvSpPr/>
            <p:nvPr/>
          </p:nvSpPr>
          <p:spPr>
            <a:xfrm>
              <a:off x="2473989" y="2545290"/>
              <a:ext cx="7786304" cy="1066800"/>
            </a:xfrm>
            <a:custGeom>
              <a:avLst/>
              <a:gdLst>
                <a:gd name="connsiteX0" fmla="*/ 3721894 w 3721894"/>
                <a:gd name="connsiteY0" fmla="*/ 107156 h 1066800"/>
                <a:gd name="connsiteX1" fmla="*/ 3721894 w 3721894"/>
                <a:gd name="connsiteY1" fmla="*/ 0 h 1066800"/>
                <a:gd name="connsiteX2" fmla="*/ 3626644 w 3721894"/>
                <a:gd name="connsiteY2" fmla="*/ 2381 h 1066800"/>
                <a:gd name="connsiteX3" fmla="*/ 3459956 w 3721894"/>
                <a:gd name="connsiteY3" fmla="*/ 21431 h 1066800"/>
                <a:gd name="connsiteX4" fmla="*/ 3314700 w 3721894"/>
                <a:gd name="connsiteY4" fmla="*/ 4763 h 1066800"/>
                <a:gd name="connsiteX5" fmla="*/ 3148013 w 3721894"/>
                <a:gd name="connsiteY5" fmla="*/ 16669 h 1066800"/>
                <a:gd name="connsiteX6" fmla="*/ 2988469 w 3721894"/>
                <a:gd name="connsiteY6" fmla="*/ 28575 h 1066800"/>
                <a:gd name="connsiteX7" fmla="*/ 2864644 w 3721894"/>
                <a:gd name="connsiteY7" fmla="*/ 33338 h 1066800"/>
                <a:gd name="connsiteX8" fmla="*/ 2443163 w 3721894"/>
                <a:gd name="connsiteY8" fmla="*/ 97631 h 1066800"/>
                <a:gd name="connsiteX9" fmla="*/ 1964531 w 3721894"/>
                <a:gd name="connsiteY9" fmla="*/ 247650 h 1066800"/>
                <a:gd name="connsiteX10" fmla="*/ 1859756 w 3721894"/>
                <a:gd name="connsiteY10" fmla="*/ 333375 h 1066800"/>
                <a:gd name="connsiteX11" fmla="*/ 1771650 w 3721894"/>
                <a:gd name="connsiteY11" fmla="*/ 283369 h 1066800"/>
                <a:gd name="connsiteX12" fmla="*/ 1654969 w 3721894"/>
                <a:gd name="connsiteY12" fmla="*/ 314325 h 1066800"/>
                <a:gd name="connsiteX13" fmla="*/ 1395413 w 3721894"/>
                <a:gd name="connsiteY13" fmla="*/ 435769 h 1066800"/>
                <a:gd name="connsiteX14" fmla="*/ 1314450 w 3721894"/>
                <a:gd name="connsiteY14" fmla="*/ 426244 h 1066800"/>
                <a:gd name="connsiteX15" fmla="*/ 1240631 w 3721894"/>
                <a:gd name="connsiteY15" fmla="*/ 433388 h 1066800"/>
                <a:gd name="connsiteX16" fmla="*/ 942975 w 3721894"/>
                <a:gd name="connsiteY16" fmla="*/ 542925 h 1066800"/>
                <a:gd name="connsiteX17" fmla="*/ 821531 w 3721894"/>
                <a:gd name="connsiteY17" fmla="*/ 633413 h 1066800"/>
                <a:gd name="connsiteX18" fmla="*/ 752475 w 3721894"/>
                <a:gd name="connsiteY18" fmla="*/ 619125 h 1066800"/>
                <a:gd name="connsiteX19" fmla="*/ 664369 w 3721894"/>
                <a:gd name="connsiteY19" fmla="*/ 635794 h 1066800"/>
                <a:gd name="connsiteX20" fmla="*/ 459581 w 3721894"/>
                <a:gd name="connsiteY20" fmla="*/ 733425 h 1066800"/>
                <a:gd name="connsiteX21" fmla="*/ 273844 w 3721894"/>
                <a:gd name="connsiteY21" fmla="*/ 850106 h 1066800"/>
                <a:gd name="connsiteX22" fmla="*/ 183356 w 3721894"/>
                <a:gd name="connsiteY22" fmla="*/ 897731 h 1066800"/>
                <a:gd name="connsiteX23" fmla="*/ 0 w 3721894"/>
                <a:gd name="connsiteY23" fmla="*/ 945356 h 1066800"/>
                <a:gd name="connsiteX24" fmla="*/ 0 w 3721894"/>
                <a:gd name="connsiteY24" fmla="*/ 1066800 h 1066800"/>
                <a:gd name="connsiteX25" fmla="*/ 3721894 w 3721894"/>
                <a:gd name="connsiteY25" fmla="*/ 10715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21894" h="1066800">
                  <a:moveTo>
                    <a:pt x="3721894" y="107156"/>
                  </a:moveTo>
                  <a:lnTo>
                    <a:pt x="3721894" y="0"/>
                  </a:lnTo>
                  <a:lnTo>
                    <a:pt x="3626644" y="2381"/>
                  </a:lnTo>
                  <a:lnTo>
                    <a:pt x="3459956" y="21431"/>
                  </a:lnTo>
                  <a:lnTo>
                    <a:pt x="3314700" y="4763"/>
                  </a:lnTo>
                  <a:lnTo>
                    <a:pt x="3148013" y="16669"/>
                  </a:lnTo>
                  <a:lnTo>
                    <a:pt x="2988469" y="28575"/>
                  </a:lnTo>
                  <a:lnTo>
                    <a:pt x="2864644" y="33338"/>
                  </a:lnTo>
                  <a:lnTo>
                    <a:pt x="2443163" y="97631"/>
                  </a:lnTo>
                  <a:lnTo>
                    <a:pt x="1964531" y="247650"/>
                  </a:lnTo>
                  <a:lnTo>
                    <a:pt x="1859756" y="333375"/>
                  </a:lnTo>
                  <a:lnTo>
                    <a:pt x="1771650" y="283369"/>
                  </a:lnTo>
                  <a:lnTo>
                    <a:pt x="1654969" y="314325"/>
                  </a:lnTo>
                  <a:lnTo>
                    <a:pt x="1395413" y="435769"/>
                  </a:lnTo>
                  <a:lnTo>
                    <a:pt x="1314450" y="426244"/>
                  </a:lnTo>
                  <a:lnTo>
                    <a:pt x="1240631" y="433388"/>
                  </a:lnTo>
                  <a:lnTo>
                    <a:pt x="942975" y="542925"/>
                  </a:lnTo>
                  <a:lnTo>
                    <a:pt x="821531" y="633413"/>
                  </a:lnTo>
                  <a:lnTo>
                    <a:pt x="752475" y="619125"/>
                  </a:lnTo>
                  <a:lnTo>
                    <a:pt x="664369" y="635794"/>
                  </a:lnTo>
                  <a:lnTo>
                    <a:pt x="459581" y="733425"/>
                  </a:lnTo>
                  <a:lnTo>
                    <a:pt x="273844" y="850106"/>
                  </a:lnTo>
                  <a:lnTo>
                    <a:pt x="183356" y="897731"/>
                  </a:lnTo>
                  <a:lnTo>
                    <a:pt x="0" y="945356"/>
                  </a:lnTo>
                  <a:lnTo>
                    <a:pt x="0" y="1066800"/>
                  </a:lnTo>
                  <a:lnTo>
                    <a:pt x="3721894" y="107156"/>
                  </a:lnTo>
                  <a:close/>
                </a:path>
              </a:pathLst>
            </a:custGeom>
            <a:solidFill>
              <a:srgbClr val="00632F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Figura a mano libera: forma 137">
              <a:extLst>
                <a:ext uri="{FF2B5EF4-FFF2-40B4-BE49-F238E27FC236}">
                  <a16:creationId xmlns:a16="http://schemas.microsoft.com/office/drawing/2014/main" id="{5FB3B8D7-FE92-4155-8871-060437F25446}"/>
                </a:ext>
              </a:extLst>
            </p:cNvPr>
            <p:cNvSpPr/>
            <p:nvPr/>
          </p:nvSpPr>
          <p:spPr>
            <a:xfrm>
              <a:off x="5680624" y="2609584"/>
              <a:ext cx="4578610" cy="488156"/>
            </a:xfrm>
            <a:custGeom>
              <a:avLst/>
              <a:gdLst>
                <a:gd name="connsiteX0" fmla="*/ 2193131 w 2193131"/>
                <a:gd name="connsiteY0" fmla="*/ 97631 h 488156"/>
                <a:gd name="connsiteX1" fmla="*/ 2193131 w 2193131"/>
                <a:gd name="connsiteY1" fmla="*/ 4762 h 488156"/>
                <a:gd name="connsiteX2" fmla="*/ 2083594 w 2193131"/>
                <a:gd name="connsiteY2" fmla="*/ 0 h 488156"/>
                <a:gd name="connsiteX3" fmla="*/ 1947863 w 2193131"/>
                <a:gd name="connsiteY3" fmla="*/ 16669 h 488156"/>
                <a:gd name="connsiteX4" fmla="*/ 1802606 w 2193131"/>
                <a:gd name="connsiteY4" fmla="*/ 11906 h 488156"/>
                <a:gd name="connsiteX5" fmla="*/ 1681163 w 2193131"/>
                <a:gd name="connsiteY5" fmla="*/ 7144 h 488156"/>
                <a:gd name="connsiteX6" fmla="*/ 1502569 w 2193131"/>
                <a:gd name="connsiteY6" fmla="*/ 28575 h 488156"/>
                <a:gd name="connsiteX7" fmla="*/ 1357313 w 2193131"/>
                <a:gd name="connsiteY7" fmla="*/ 30956 h 488156"/>
                <a:gd name="connsiteX8" fmla="*/ 916781 w 2193131"/>
                <a:gd name="connsiteY8" fmla="*/ 100012 h 488156"/>
                <a:gd name="connsiteX9" fmla="*/ 428625 w 2193131"/>
                <a:gd name="connsiteY9" fmla="*/ 245269 h 488156"/>
                <a:gd name="connsiteX10" fmla="*/ 335756 w 2193131"/>
                <a:gd name="connsiteY10" fmla="*/ 323850 h 488156"/>
                <a:gd name="connsiteX11" fmla="*/ 235744 w 2193131"/>
                <a:gd name="connsiteY11" fmla="*/ 283369 h 488156"/>
                <a:gd name="connsiteX12" fmla="*/ 142875 w 2193131"/>
                <a:gd name="connsiteY12" fmla="*/ 309562 h 488156"/>
                <a:gd name="connsiteX13" fmla="*/ 0 w 2193131"/>
                <a:gd name="connsiteY13" fmla="*/ 433387 h 488156"/>
                <a:gd name="connsiteX14" fmla="*/ 814388 w 2193131"/>
                <a:gd name="connsiteY14" fmla="*/ 488156 h 488156"/>
                <a:gd name="connsiteX15" fmla="*/ 1864519 w 2193131"/>
                <a:gd name="connsiteY15" fmla="*/ 166687 h 488156"/>
                <a:gd name="connsiteX16" fmla="*/ 2193131 w 2193131"/>
                <a:gd name="connsiteY16" fmla="*/ 97631 h 488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93131" h="488156">
                  <a:moveTo>
                    <a:pt x="2193131" y="97631"/>
                  </a:moveTo>
                  <a:lnTo>
                    <a:pt x="2193131" y="4762"/>
                  </a:lnTo>
                  <a:lnTo>
                    <a:pt x="2083594" y="0"/>
                  </a:lnTo>
                  <a:lnTo>
                    <a:pt x="1947863" y="16669"/>
                  </a:lnTo>
                  <a:lnTo>
                    <a:pt x="1802606" y="11906"/>
                  </a:lnTo>
                  <a:lnTo>
                    <a:pt x="1681163" y="7144"/>
                  </a:lnTo>
                  <a:lnTo>
                    <a:pt x="1502569" y="28575"/>
                  </a:lnTo>
                  <a:lnTo>
                    <a:pt x="1357313" y="30956"/>
                  </a:lnTo>
                  <a:lnTo>
                    <a:pt x="916781" y="100012"/>
                  </a:lnTo>
                  <a:lnTo>
                    <a:pt x="428625" y="245269"/>
                  </a:lnTo>
                  <a:lnTo>
                    <a:pt x="335756" y="323850"/>
                  </a:lnTo>
                  <a:lnTo>
                    <a:pt x="235744" y="283369"/>
                  </a:lnTo>
                  <a:lnTo>
                    <a:pt x="142875" y="309562"/>
                  </a:lnTo>
                  <a:lnTo>
                    <a:pt x="0" y="433387"/>
                  </a:lnTo>
                  <a:lnTo>
                    <a:pt x="814388" y="488156"/>
                  </a:lnTo>
                  <a:lnTo>
                    <a:pt x="1864519" y="166687"/>
                  </a:lnTo>
                  <a:lnTo>
                    <a:pt x="2193131" y="97631"/>
                  </a:lnTo>
                  <a:close/>
                </a:path>
              </a:pathLst>
            </a:custGeom>
            <a:solidFill>
              <a:srgbClr val="C00000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Figura a mano libera: forma 138">
              <a:extLst>
                <a:ext uri="{FF2B5EF4-FFF2-40B4-BE49-F238E27FC236}">
                  <a16:creationId xmlns:a16="http://schemas.microsoft.com/office/drawing/2014/main" id="{A1F7A51C-8894-422F-9205-64220EF65129}"/>
                </a:ext>
              </a:extLst>
            </p:cNvPr>
            <p:cNvSpPr/>
            <p:nvPr/>
          </p:nvSpPr>
          <p:spPr>
            <a:xfrm>
              <a:off x="3602600" y="2666734"/>
              <a:ext cx="6661605" cy="628650"/>
            </a:xfrm>
            <a:custGeom>
              <a:avLst/>
              <a:gdLst>
                <a:gd name="connsiteX0" fmla="*/ 3188494 w 3190875"/>
                <a:gd name="connsiteY0" fmla="*/ 19050 h 628650"/>
                <a:gd name="connsiteX1" fmla="*/ 3071813 w 3190875"/>
                <a:gd name="connsiteY1" fmla="*/ 4762 h 628650"/>
                <a:gd name="connsiteX2" fmla="*/ 2924175 w 3190875"/>
                <a:gd name="connsiteY2" fmla="*/ 11906 h 628650"/>
                <a:gd name="connsiteX3" fmla="*/ 2797969 w 3190875"/>
                <a:gd name="connsiteY3" fmla="*/ 2381 h 628650"/>
                <a:gd name="connsiteX4" fmla="*/ 2593182 w 3190875"/>
                <a:gd name="connsiteY4" fmla="*/ 0 h 628650"/>
                <a:gd name="connsiteX5" fmla="*/ 2369344 w 3190875"/>
                <a:gd name="connsiteY5" fmla="*/ 4762 h 628650"/>
                <a:gd name="connsiteX6" fmla="*/ 1890713 w 3190875"/>
                <a:gd name="connsiteY6" fmla="*/ 64294 h 628650"/>
                <a:gd name="connsiteX7" fmla="*/ 1426369 w 3190875"/>
                <a:gd name="connsiteY7" fmla="*/ 200025 h 628650"/>
                <a:gd name="connsiteX8" fmla="*/ 1335882 w 3190875"/>
                <a:gd name="connsiteY8" fmla="*/ 278606 h 628650"/>
                <a:gd name="connsiteX9" fmla="*/ 1228725 w 3190875"/>
                <a:gd name="connsiteY9" fmla="*/ 226219 h 628650"/>
                <a:gd name="connsiteX10" fmla="*/ 1133475 w 3190875"/>
                <a:gd name="connsiteY10" fmla="*/ 257175 h 628650"/>
                <a:gd name="connsiteX11" fmla="*/ 864394 w 3190875"/>
                <a:gd name="connsiteY11" fmla="*/ 364331 h 628650"/>
                <a:gd name="connsiteX12" fmla="*/ 745332 w 3190875"/>
                <a:gd name="connsiteY12" fmla="*/ 352425 h 628650"/>
                <a:gd name="connsiteX13" fmla="*/ 395288 w 3190875"/>
                <a:gd name="connsiteY13" fmla="*/ 464344 h 628650"/>
                <a:gd name="connsiteX14" fmla="*/ 292894 w 3190875"/>
                <a:gd name="connsiteY14" fmla="*/ 557212 h 628650"/>
                <a:gd name="connsiteX15" fmla="*/ 159544 w 3190875"/>
                <a:gd name="connsiteY15" fmla="*/ 540544 h 628650"/>
                <a:gd name="connsiteX16" fmla="*/ 0 w 3190875"/>
                <a:gd name="connsiteY16" fmla="*/ 628650 h 628650"/>
                <a:gd name="connsiteX17" fmla="*/ 2600325 w 3190875"/>
                <a:gd name="connsiteY17" fmla="*/ 473869 h 628650"/>
                <a:gd name="connsiteX18" fmla="*/ 3190875 w 3190875"/>
                <a:gd name="connsiteY18" fmla="*/ 128587 h 628650"/>
                <a:gd name="connsiteX19" fmla="*/ 3188494 w 3190875"/>
                <a:gd name="connsiteY19" fmla="*/ 190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90875" h="628650">
                  <a:moveTo>
                    <a:pt x="3188494" y="19050"/>
                  </a:moveTo>
                  <a:lnTo>
                    <a:pt x="3071813" y="4762"/>
                  </a:lnTo>
                  <a:lnTo>
                    <a:pt x="2924175" y="11906"/>
                  </a:lnTo>
                  <a:lnTo>
                    <a:pt x="2797969" y="2381"/>
                  </a:lnTo>
                  <a:lnTo>
                    <a:pt x="2593182" y="0"/>
                  </a:lnTo>
                  <a:lnTo>
                    <a:pt x="2369344" y="4762"/>
                  </a:lnTo>
                  <a:lnTo>
                    <a:pt x="1890713" y="64294"/>
                  </a:lnTo>
                  <a:lnTo>
                    <a:pt x="1426369" y="200025"/>
                  </a:lnTo>
                  <a:lnTo>
                    <a:pt x="1335882" y="278606"/>
                  </a:lnTo>
                  <a:lnTo>
                    <a:pt x="1228725" y="226219"/>
                  </a:lnTo>
                  <a:lnTo>
                    <a:pt x="1133475" y="257175"/>
                  </a:lnTo>
                  <a:lnTo>
                    <a:pt x="864394" y="364331"/>
                  </a:lnTo>
                  <a:lnTo>
                    <a:pt x="745332" y="352425"/>
                  </a:lnTo>
                  <a:lnTo>
                    <a:pt x="395288" y="464344"/>
                  </a:lnTo>
                  <a:lnTo>
                    <a:pt x="292894" y="557212"/>
                  </a:lnTo>
                  <a:lnTo>
                    <a:pt x="159544" y="540544"/>
                  </a:lnTo>
                  <a:lnTo>
                    <a:pt x="0" y="628650"/>
                  </a:lnTo>
                  <a:lnTo>
                    <a:pt x="2600325" y="473869"/>
                  </a:lnTo>
                  <a:lnTo>
                    <a:pt x="3190875" y="128587"/>
                  </a:lnTo>
                  <a:cubicBezTo>
                    <a:pt x="3190081" y="92075"/>
                    <a:pt x="3189288" y="55562"/>
                    <a:pt x="3188494" y="19050"/>
                  </a:cubicBezTo>
                  <a:close/>
                </a:path>
              </a:pathLst>
            </a:custGeom>
            <a:solidFill>
              <a:srgbClr val="FFD500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latin typeface="Calibri" panose="020F0502020204030204" pitchFamily="34" charset="0"/>
              </a:endParaRPr>
            </a:p>
          </p:txBody>
        </p:sp>
        <p:sp>
          <p:nvSpPr>
            <p:cNvPr id="12" name="Figura a mano libera: forma 139">
              <a:extLst>
                <a:ext uri="{FF2B5EF4-FFF2-40B4-BE49-F238E27FC236}">
                  <a16:creationId xmlns:a16="http://schemas.microsoft.com/office/drawing/2014/main" id="{BB20E997-5606-4893-9FD3-7323B5CC7C39}"/>
                </a:ext>
              </a:extLst>
            </p:cNvPr>
            <p:cNvSpPr/>
            <p:nvPr/>
          </p:nvSpPr>
          <p:spPr>
            <a:xfrm>
              <a:off x="2474106" y="2731028"/>
              <a:ext cx="7790099" cy="1293018"/>
            </a:xfrm>
            <a:custGeom>
              <a:avLst/>
              <a:gdLst>
                <a:gd name="connsiteX0" fmla="*/ 0 w 3731418"/>
                <a:gd name="connsiteY0" fmla="*/ 1293018 h 1293018"/>
                <a:gd name="connsiteX1" fmla="*/ 0 w 3731418"/>
                <a:gd name="connsiteY1" fmla="*/ 804862 h 1293018"/>
                <a:gd name="connsiteX2" fmla="*/ 104775 w 3731418"/>
                <a:gd name="connsiteY2" fmla="*/ 766762 h 1293018"/>
                <a:gd name="connsiteX3" fmla="*/ 195262 w 3731418"/>
                <a:gd name="connsiteY3" fmla="*/ 747712 h 1293018"/>
                <a:gd name="connsiteX4" fmla="*/ 597693 w 3731418"/>
                <a:gd name="connsiteY4" fmla="*/ 521493 h 1293018"/>
                <a:gd name="connsiteX5" fmla="*/ 681037 w 3731418"/>
                <a:gd name="connsiteY5" fmla="*/ 488156 h 1293018"/>
                <a:gd name="connsiteX6" fmla="*/ 754856 w 3731418"/>
                <a:gd name="connsiteY6" fmla="*/ 485775 h 1293018"/>
                <a:gd name="connsiteX7" fmla="*/ 847725 w 3731418"/>
                <a:gd name="connsiteY7" fmla="*/ 500062 h 1293018"/>
                <a:gd name="connsiteX8" fmla="*/ 942975 w 3731418"/>
                <a:gd name="connsiteY8" fmla="*/ 409575 h 1293018"/>
                <a:gd name="connsiteX9" fmla="*/ 1226343 w 3731418"/>
                <a:gd name="connsiteY9" fmla="*/ 319087 h 1293018"/>
                <a:gd name="connsiteX10" fmla="*/ 1288256 w 3731418"/>
                <a:gd name="connsiteY10" fmla="*/ 304800 h 1293018"/>
                <a:gd name="connsiteX11" fmla="*/ 1395412 w 3731418"/>
                <a:gd name="connsiteY11" fmla="*/ 314325 h 1293018"/>
                <a:gd name="connsiteX12" fmla="*/ 1495425 w 3731418"/>
                <a:gd name="connsiteY12" fmla="*/ 285750 h 1293018"/>
                <a:gd name="connsiteX13" fmla="*/ 1681162 w 3731418"/>
                <a:gd name="connsiteY13" fmla="*/ 204787 h 1293018"/>
                <a:gd name="connsiteX14" fmla="*/ 1766887 w 3731418"/>
                <a:gd name="connsiteY14" fmla="*/ 180975 h 1293018"/>
                <a:gd name="connsiteX15" fmla="*/ 1869281 w 3731418"/>
                <a:gd name="connsiteY15" fmla="*/ 245268 h 1293018"/>
                <a:gd name="connsiteX16" fmla="*/ 1976437 w 3731418"/>
                <a:gd name="connsiteY16" fmla="*/ 161925 h 1293018"/>
                <a:gd name="connsiteX17" fmla="*/ 2440781 w 3731418"/>
                <a:gd name="connsiteY17" fmla="*/ 40481 h 1293018"/>
                <a:gd name="connsiteX18" fmla="*/ 2864643 w 3731418"/>
                <a:gd name="connsiteY18" fmla="*/ 2381 h 1293018"/>
                <a:gd name="connsiteX19" fmla="*/ 3117056 w 3731418"/>
                <a:gd name="connsiteY19" fmla="*/ 0 h 1293018"/>
                <a:gd name="connsiteX20" fmla="*/ 3269456 w 3731418"/>
                <a:gd name="connsiteY20" fmla="*/ 0 h 1293018"/>
                <a:gd name="connsiteX21" fmla="*/ 3431381 w 3731418"/>
                <a:gd name="connsiteY21" fmla="*/ 26193 h 1293018"/>
                <a:gd name="connsiteX22" fmla="*/ 3636168 w 3731418"/>
                <a:gd name="connsiteY22" fmla="*/ 28575 h 1293018"/>
                <a:gd name="connsiteX23" fmla="*/ 3731418 w 3731418"/>
                <a:gd name="connsiteY23" fmla="*/ 42862 h 1293018"/>
                <a:gd name="connsiteX24" fmla="*/ 3731418 w 3731418"/>
                <a:gd name="connsiteY24" fmla="*/ 954881 h 1293018"/>
                <a:gd name="connsiteX25" fmla="*/ 0 w 3731418"/>
                <a:gd name="connsiteY25" fmla="*/ 1293018 h 129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31418" h="1293018">
                  <a:moveTo>
                    <a:pt x="0" y="1293018"/>
                  </a:moveTo>
                  <a:lnTo>
                    <a:pt x="0" y="804862"/>
                  </a:lnTo>
                  <a:lnTo>
                    <a:pt x="104775" y="766762"/>
                  </a:lnTo>
                  <a:lnTo>
                    <a:pt x="195262" y="747712"/>
                  </a:lnTo>
                  <a:lnTo>
                    <a:pt x="597693" y="521493"/>
                  </a:lnTo>
                  <a:lnTo>
                    <a:pt x="681037" y="488156"/>
                  </a:lnTo>
                  <a:lnTo>
                    <a:pt x="754856" y="485775"/>
                  </a:lnTo>
                  <a:lnTo>
                    <a:pt x="847725" y="500062"/>
                  </a:lnTo>
                  <a:lnTo>
                    <a:pt x="942975" y="409575"/>
                  </a:lnTo>
                  <a:lnTo>
                    <a:pt x="1226343" y="319087"/>
                  </a:lnTo>
                  <a:lnTo>
                    <a:pt x="1288256" y="304800"/>
                  </a:lnTo>
                  <a:lnTo>
                    <a:pt x="1395412" y="314325"/>
                  </a:lnTo>
                  <a:lnTo>
                    <a:pt x="1495425" y="285750"/>
                  </a:lnTo>
                  <a:lnTo>
                    <a:pt x="1681162" y="204787"/>
                  </a:lnTo>
                  <a:lnTo>
                    <a:pt x="1766887" y="180975"/>
                  </a:lnTo>
                  <a:lnTo>
                    <a:pt x="1869281" y="245268"/>
                  </a:lnTo>
                  <a:lnTo>
                    <a:pt x="1976437" y="161925"/>
                  </a:lnTo>
                  <a:lnTo>
                    <a:pt x="2440781" y="40481"/>
                  </a:lnTo>
                  <a:lnTo>
                    <a:pt x="2864643" y="2381"/>
                  </a:lnTo>
                  <a:lnTo>
                    <a:pt x="3117056" y="0"/>
                  </a:lnTo>
                  <a:lnTo>
                    <a:pt x="3269456" y="0"/>
                  </a:lnTo>
                  <a:lnTo>
                    <a:pt x="3431381" y="26193"/>
                  </a:lnTo>
                  <a:lnTo>
                    <a:pt x="3636168" y="28575"/>
                  </a:lnTo>
                  <a:lnTo>
                    <a:pt x="3731418" y="42862"/>
                  </a:lnTo>
                  <a:lnTo>
                    <a:pt x="3731418" y="954881"/>
                  </a:lnTo>
                  <a:lnTo>
                    <a:pt x="0" y="1293018"/>
                  </a:lnTo>
                  <a:close/>
                </a:path>
              </a:pathLst>
            </a:custGeom>
            <a:solidFill>
              <a:srgbClr val="42A62A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Figura a mano libera: forma 140">
              <a:extLst>
                <a:ext uri="{FF2B5EF4-FFF2-40B4-BE49-F238E27FC236}">
                  <a16:creationId xmlns:a16="http://schemas.microsoft.com/office/drawing/2014/main" id="{0AE4C06E-9C65-4CD8-A581-BC4D62823B2E}"/>
                </a:ext>
              </a:extLst>
            </p:cNvPr>
            <p:cNvSpPr/>
            <p:nvPr/>
          </p:nvSpPr>
          <p:spPr>
            <a:xfrm>
              <a:off x="2474106" y="3326340"/>
              <a:ext cx="7793820" cy="1073944"/>
            </a:xfrm>
            <a:custGeom>
              <a:avLst/>
              <a:gdLst>
                <a:gd name="connsiteX0" fmla="*/ 0 w 3726656"/>
                <a:gd name="connsiteY0" fmla="*/ 1073944 h 1073944"/>
                <a:gd name="connsiteX1" fmla="*/ 0 w 3726656"/>
                <a:gd name="connsiteY1" fmla="*/ 492919 h 1073944"/>
                <a:gd name="connsiteX2" fmla="*/ 195262 w 3726656"/>
                <a:gd name="connsiteY2" fmla="*/ 461963 h 1073944"/>
                <a:gd name="connsiteX3" fmla="*/ 395287 w 3726656"/>
                <a:gd name="connsiteY3" fmla="*/ 364331 h 1073944"/>
                <a:gd name="connsiteX4" fmla="*/ 647700 w 3726656"/>
                <a:gd name="connsiteY4" fmla="*/ 264319 h 1073944"/>
                <a:gd name="connsiteX5" fmla="*/ 742950 w 3726656"/>
                <a:gd name="connsiteY5" fmla="*/ 254794 h 1073944"/>
                <a:gd name="connsiteX6" fmla="*/ 842962 w 3726656"/>
                <a:gd name="connsiteY6" fmla="*/ 269081 h 1073944"/>
                <a:gd name="connsiteX7" fmla="*/ 931069 w 3726656"/>
                <a:gd name="connsiteY7" fmla="*/ 211931 h 1073944"/>
                <a:gd name="connsiteX8" fmla="*/ 1228725 w 3726656"/>
                <a:gd name="connsiteY8" fmla="*/ 138113 h 1073944"/>
                <a:gd name="connsiteX9" fmla="*/ 1338262 w 3726656"/>
                <a:gd name="connsiteY9" fmla="*/ 128588 h 1073944"/>
                <a:gd name="connsiteX10" fmla="*/ 1483519 w 3726656"/>
                <a:gd name="connsiteY10" fmla="*/ 142875 h 1073944"/>
                <a:gd name="connsiteX11" fmla="*/ 1612106 w 3726656"/>
                <a:gd name="connsiteY11" fmla="*/ 97631 h 1073944"/>
                <a:gd name="connsiteX12" fmla="*/ 1766887 w 3726656"/>
                <a:gd name="connsiteY12" fmla="*/ 76200 h 1073944"/>
                <a:gd name="connsiteX13" fmla="*/ 1866900 w 3726656"/>
                <a:gd name="connsiteY13" fmla="*/ 135731 h 1073944"/>
                <a:gd name="connsiteX14" fmla="*/ 1952625 w 3726656"/>
                <a:gd name="connsiteY14" fmla="*/ 73819 h 1073944"/>
                <a:gd name="connsiteX15" fmla="*/ 2405062 w 3726656"/>
                <a:gd name="connsiteY15" fmla="*/ 7144 h 1073944"/>
                <a:gd name="connsiteX16" fmla="*/ 2900362 w 3726656"/>
                <a:gd name="connsiteY16" fmla="*/ 0 h 1073944"/>
                <a:gd name="connsiteX17" fmla="*/ 3109912 w 3726656"/>
                <a:gd name="connsiteY17" fmla="*/ 21431 h 1073944"/>
                <a:gd name="connsiteX18" fmla="*/ 3345656 w 3726656"/>
                <a:gd name="connsiteY18" fmla="*/ 47625 h 1073944"/>
                <a:gd name="connsiteX19" fmla="*/ 3726656 w 3726656"/>
                <a:gd name="connsiteY19" fmla="*/ 71438 h 1073944"/>
                <a:gd name="connsiteX20" fmla="*/ 3726656 w 3726656"/>
                <a:gd name="connsiteY20" fmla="*/ 942975 h 1073944"/>
                <a:gd name="connsiteX21" fmla="*/ 0 w 3726656"/>
                <a:gd name="connsiteY21" fmla="*/ 1073944 h 107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26656" h="1073944">
                  <a:moveTo>
                    <a:pt x="0" y="1073944"/>
                  </a:moveTo>
                  <a:lnTo>
                    <a:pt x="0" y="492919"/>
                  </a:lnTo>
                  <a:lnTo>
                    <a:pt x="195262" y="461963"/>
                  </a:lnTo>
                  <a:lnTo>
                    <a:pt x="395287" y="364331"/>
                  </a:lnTo>
                  <a:lnTo>
                    <a:pt x="647700" y="264319"/>
                  </a:lnTo>
                  <a:lnTo>
                    <a:pt x="742950" y="254794"/>
                  </a:lnTo>
                  <a:lnTo>
                    <a:pt x="842962" y="269081"/>
                  </a:lnTo>
                  <a:lnTo>
                    <a:pt x="931069" y="211931"/>
                  </a:lnTo>
                  <a:lnTo>
                    <a:pt x="1228725" y="138113"/>
                  </a:lnTo>
                  <a:lnTo>
                    <a:pt x="1338262" y="128588"/>
                  </a:lnTo>
                  <a:lnTo>
                    <a:pt x="1483519" y="142875"/>
                  </a:lnTo>
                  <a:lnTo>
                    <a:pt x="1612106" y="97631"/>
                  </a:lnTo>
                  <a:lnTo>
                    <a:pt x="1766887" y="76200"/>
                  </a:lnTo>
                  <a:lnTo>
                    <a:pt x="1866900" y="135731"/>
                  </a:lnTo>
                  <a:lnTo>
                    <a:pt x="1952625" y="73819"/>
                  </a:lnTo>
                  <a:lnTo>
                    <a:pt x="2405062" y="7144"/>
                  </a:lnTo>
                  <a:lnTo>
                    <a:pt x="2900362" y="0"/>
                  </a:lnTo>
                  <a:lnTo>
                    <a:pt x="3109912" y="21431"/>
                  </a:lnTo>
                  <a:lnTo>
                    <a:pt x="3345656" y="47625"/>
                  </a:lnTo>
                  <a:lnTo>
                    <a:pt x="3726656" y="71438"/>
                  </a:lnTo>
                  <a:lnTo>
                    <a:pt x="3726656" y="942975"/>
                  </a:lnTo>
                  <a:lnTo>
                    <a:pt x="0" y="1073944"/>
                  </a:lnTo>
                  <a:close/>
                </a:path>
              </a:pathLst>
            </a:custGeom>
            <a:solidFill>
              <a:srgbClr val="E3E3E3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Figura a mano libera: forma 141">
              <a:extLst>
                <a:ext uri="{FF2B5EF4-FFF2-40B4-BE49-F238E27FC236}">
                  <a16:creationId xmlns:a16="http://schemas.microsoft.com/office/drawing/2014/main" id="{476476DF-9480-4817-AB7F-332CC9A0F3A4}"/>
                </a:ext>
              </a:extLst>
            </p:cNvPr>
            <p:cNvSpPr/>
            <p:nvPr/>
          </p:nvSpPr>
          <p:spPr>
            <a:xfrm>
              <a:off x="2469133" y="4028809"/>
              <a:ext cx="7793820" cy="654844"/>
            </a:xfrm>
            <a:custGeom>
              <a:avLst/>
              <a:gdLst>
                <a:gd name="connsiteX0" fmla="*/ 0 w 3724275"/>
                <a:gd name="connsiteY0" fmla="*/ 654844 h 654844"/>
                <a:gd name="connsiteX1" fmla="*/ 0 w 3724275"/>
                <a:gd name="connsiteY1" fmla="*/ 314325 h 654844"/>
                <a:gd name="connsiteX2" fmla="*/ 166687 w 3724275"/>
                <a:gd name="connsiteY2" fmla="*/ 304800 h 654844"/>
                <a:gd name="connsiteX3" fmla="*/ 185737 w 3724275"/>
                <a:gd name="connsiteY3" fmla="*/ 297656 h 654844"/>
                <a:gd name="connsiteX4" fmla="*/ 654844 w 3724275"/>
                <a:gd name="connsiteY4" fmla="*/ 145256 h 654844"/>
                <a:gd name="connsiteX5" fmla="*/ 866775 w 3724275"/>
                <a:gd name="connsiteY5" fmla="*/ 145256 h 654844"/>
                <a:gd name="connsiteX6" fmla="*/ 1016794 w 3724275"/>
                <a:gd name="connsiteY6" fmla="*/ 80962 h 654844"/>
                <a:gd name="connsiteX7" fmla="*/ 1038225 w 3724275"/>
                <a:gd name="connsiteY7" fmla="*/ 80962 h 654844"/>
                <a:gd name="connsiteX8" fmla="*/ 1181100 w 3724275"/>
                <a:gd name="connsiteY8" fmla="*/ 64294 h 654844"/>
                <a:gd name="connsiteX9" fmla="*/ 1338262 w 3724275"/>
                <a:gd name="connsiteY9" fmla="*/ 57150 h 654844"/>
                <a:gd name="connsiteX10" fmla="*/ 1400175 w 3724275"/>
                <a:gd name="connsiteY10" fmla="*/ 73819 h 654844"/>
                <a:gd name="connsiteX11" fmla="*/ 1502569 w 3724275"/>
                <a:gd name="connsiteY11" fmla="*/ 80962 h 654844"/>
                <a:gd name="connsiteX12" fmla="*/ 1766887 w 3724275"/>
                <a:gd name="connsiteY12" fmla="*/ 28575 h 654844"/>
                <a:gd name="connsiteX13" fmla="*/ 1864519 w 3724275"/>
                <a:gd name="connsiteY13" fmla="*/ 52387 h 654844"/>
                <a:gd name="connsiteX14" fmla="*/ 1966912 w 3724275"/>
                <a:gd name="connsiteY14" fmla="*/ 26194 h 654844"/>
                <a:gd name="connsiteX15" fmla="*/ 2421731 w 3724275"/>
                <a:gd name="connsiteY15" fmla="*/ 0 h 654844"/>
                <a:gd name="connsiteX16" fmla="*/ 2781300 w 3724275"/>
                <a:gd name="connsiteY16" fmla="*/ 11906 h 654844"/>
                <a:gd name="connsiteX17" fmla="*/ 2888456 w 3724275"/>
                <a:gd name="connsiteY17" fmla="*/ 14287 h 654844"/>
                <a:gd name="connsiteX18" fmla="*/ 3012281 w 3724275"/>
                <a:gd name="connsiteY18" fmla="*/ 33337 h 654844"/>
                <a:gd name="connsiteX19" fmla="*/ 3133725 w 3724275"/>
                <a:gd name="connsiteY19" fmla="*/ 33337 h 654844"/>
                <a:gd name="connsiteX20" fmla="*/ 3481387 w 3724275"/>
                <a:gd name="connsiteY20" fmla="*/ 78581 h 654844"/>
                <a:gd name="connsiteX21" fmla="*/ 3724275 w 3724275"/>
                <a:gd name="connsiteY21" fmla="*/ 95250 h 654844"/>
                <a:gd name="connsiteX22" fmla="*/ 3724275 w 3724275"/>
                <a:gd name="connsiteY22" fmla="*/ 654844 h 654844"/>
                <a:gd name="connsiteX23" fmla="*/ 0 w 3724275"/>
                <a:gd name="connsiteY23" fmla="*/ 654844 h 654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24275" h="654844">
                  <a:moveTo>
                    <a:pt x="0" y="654844"/>
                  </a:moveTo>
                  <a:lnTo>
                    <a:pt x="0" y="314325"/>
                  </a:lnTo>
                  <a:lnTo>
                    <a:pt x="166687" y="304800"/>
                  </a:lnTo>
                  <a:lnTo>
                    <a:pt x="185737" y="297656"/>
                  </a:lnTo>
                  <a:lnTo>
                    <a:pt x="654844" y="145256"/>
                  </a:lnTo>
                  <a:lnTo>
                    <a:pt x="866775" y="145256"/>
                  </a:lnTo>
                  <a:lnTo>
                    <a:pt x="1016794" y="80962"/>
                  </a:lnTo>
                  <a:lnTo>
                    <a:pt x="1038225" y="80962"/>
                  </a:lnTo>
                  <a:lnTo>
                    <a:pt x="1181100" y="64294"/>
                  </a:lnTo>
                  <a:lnTo>
                    <a:pt x="1338262" y="57150"/>
                  </a:lnTo>
                  <a:lnTo>
                    <a:pt x="1400175" y="73819"/>
                  </a:lnTo>
                  <a:lnTo>
                    <a:pt x="1502569" y="80962"/>
                  </a:lnTo>
                  <a:lnTo>
                    <a:pt x="1766887" y="28575"/>
                  </a:lnTo>
                  <a:lnTo>
                    <a:pt x="1864519" y="52387"/>
                  </a:lnTo>
                  <a:lnTo>
                    <a:pt x="1966912" y="26194"/>
                  </a:lnTo>
                  <a:lnTo>
                    <a:pt x="2421731" y="0"/>
                  </a:lnTo>
                  <a:lnTo>
                    <a:pt x="2781300" y="11906"/>
                  </a:lnTo>
                  <a:lnTo>
                    <a:pt x="2888456" y="14287"/>
                  </a:lnTo>
                  <a:lnTo>
                    <a:pt x="3012281" y="33337"/>
                  </a:lnTo>
                  <a:lnTo>
                    <a:pt x="3133725" y="33337"/>
                  </a:lnTo>
                  <a:lnTo>
                    <a:pt x="3481387" y="78581"/>
                  </a:lnTo>
                  <a:lnTo>
                    <a:pt x="3724275" y="95250"/>
                  </a:lnTo>
                  <a:lnTo>
                    <a:pt x="3724275" y="654844"/>
                  </a:lnTo>
                  <a:lnTo>
                    <a:pt x="0" y="654844"/>
                  </a:lnTo>
                  <a:close/>
                </a:path>
              </a:pathLst>
            </a:custGeom>
            <a:solidFill>
              <a:srgbClr val="2C8DA8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Figura a mano libera: forma 142">
              <a:extLst>
                <a:ext uri="{FF2B5EF4-FFF2-40B4-BE49-F238E27FC236}">
                  <a16:creationId xmlns:a16="http://schemas.microsoft.com/office/drawing/2014/main" id="{44433C5A-EFFF-440B-9D80-3F61574ECA27}"/>
                </a:ext>
              </a:extLst>
            </p:cNvPr>
            <p:cNvSpPr/>
            <p:nvPr/>
          </p:nvSpPr>
          <p:spPr>
            <a:xfrm>
              <a:off x="2464162" y="4631266"/>
              <a:ext cx="7795072" cy="119062"/>
            </a:xfrm>
            <a:custGeom>
              <a:avLst/>
              <a:gdLst>
                <a:gd name="connsiteX0" fmla="*/ 0 w 3729037"/>
                <a:gd name="connsiteY0" fmla="*/ 114300 h 114300"/>
                <a:gd name="connsiteX1" fmla="*/ 0 w 3729037"/>
                <a:gd name="connsiteY1" fmla="*/ 50007 h 114300"/>
                <a:gd name="connsiteX2" fmla="*/ 373856 w 3729037"/>
                <a:gd name="connsiteY2" fmla="*/ 40482 h 114300"/>
                <a:gd name="connsiteX3" fmla="*/ 1269206 w 3729037"/>
                <a:gd name="connsiteY3" fmla="*/ 11907 h 114300"/>
                <a:gd name="connsiteX4" fmla="*/ 1614487 w 3729037"/>
                <a:gd name="connsiteY4" fmla="*/ 11907 h 114300"/>
                <a:gd name="connsiteX5" fmla="*/ 1878806 w 3729037"/>
                <a:gd name="connsiteY5" fmla="*/ 19050 h 114300"/>
                <a:gd name="connsiteX6" fmla="*/ 2326481 w 3729037"/>
                <a:gd name="connsiteY6" fmla="*/ 4763 h 114300"/>
                <a:gd name="connsiteX7" fmla="*/ 3028950 w 3729037"/>
                <a:gd name="connsiteY7" fmla="*/ 0 h 114300"/>
                <a:gd name="connsiteX8" fmla="*/ 3278981 w 3729037"/>
                <a:gd name="connsiteY8" fmla="*/ 0 h 114300"/>
                <a:gd name="connsiteX9" fmla="*/ 3557587 w 3729037"/>
                <a:gd name="connsiteY9" fmla="*/ 9525 h 114300"/>
                <a:gd name="connsiteX10" fmla="*/ 3729037 w 3729037"/>
                <a:gd name="connsiteY10" fmla="*/ 0 h 114300"/>
                <a:gd name="connsiteX0" fmla="*/ 0 w 3850481"/>
                <a:gd name="connsiteY0" fmla="*/ 116681 h 116681"/>
                <a:gd name="connsiteX1" fmla="*/ 0 w 3850481"/>
                <a:gd name="connsiteY1" fmla="*/ 52388 h 116681"/>
                <a:gd name="connsiteX2" fmla="*/ 373856 w 3850481"/>
                <a:gd name="connsiteY2" fmla="*/ 42863 h 116681"/>
                <a:gd name="connsiteX3" fmla="*/ 1269206 w 3850481"/>
                <a:gd name="connsiteY3" fmla="*/ 14288 h 116681"/>
                <a:gd name="connsiteX4" fmla="*/ 1614487 w 3850481"/>
                <a:gd name="connsiteY4" fmla="*/ 14288 h 116681"/>
                <a:gd name="connsiteX5" fmla="*/ 1878806 w 3850481"/>
                <a:gd name="connsiteY5" fmla="*/ 21431 h 116681"/>
                <a:gd name="connsiteX6" fmla="*/ 2326481 w 3850481"/>
                <a:gd name="connsiteY6" fmla="*/ 7144 h 116681"/>
                <a:gd name="connsiteX7" fmla="*/ 3028950 w 3850481"/>
                <a:gd name="connsiteY7" fmla="*/ 2381 h 116681"/>
                <a:gd name="connsiteX8" fmla="*/ 3278981 w 3850481"/>
                <a:gd name="connsiteY8" fmla="*/ 2381 h 116681"/>
                <a:gd name="connsiteX9" fmla="*/ 3557587 w 3850481"/>
                <a:gd name="connsiteY9" fmla="*/ 11906 h 116681"/>
                <a:gd name="connsiteX10" fmla="*/ 3850481 w 3850481"/>
                <a:gd name="connsiteY10" fmla="*/ 0 h 116681"/>
                <a:gd name="connsiteX0" fmla="*/ 0 w 3850481"/>
                <a:gd name="connsiteY0" fmla="*/ 116681 h 116681"/>
                <a:gd name="connsiteX1" fmla="*/ 0 w 3850481"/>
                <a:gd name="connsiteY1" fmla="*/ 52388 h 116681"/>
                <a:gd name="connsiteX2" fmla="*/ 373856 w 3850481"/>
                <a:gd name="connsiteY2" fmla="*/ 42863 h 116681"/>
                <a:gd name="connsiteX3" fmla="*/ 1269206 w 3850481"/>
                <a:gd name="connsiteY3" fmla="*/ 14288 h 116681"/>
                <a:gd name="connsiteX4" fmla="*/ 1614487 w 3850481"/>
                <a:gd name="connsiteY4" fmla="*/ 14288 h 116681"/>
                <a:gd name="connsiteX5" fmla="*/ 1878806 w 3850481"/>
                <a:gd name="connsiteY5" fmla="*/ 21431 h 116681"/>
                <a:gd name="connsiteX6" fmla="*/ 2326481 w 3850481"/>
                <a:gd name="connsiteY6" fmla="*/ 7144 h 116681"/>
                <a:gd name="connsiteX7" fmla="*/ 3028950 w 3850481"/>
                <a:gd name="connsiteY7" fmla="*/ 2381 h 116681"/>
                <a:gd name="connsiteX8" fmla="*/ 3278981 w 3850481"/>
                <a:gd name="connsiteY8" fmla="*/ 2381 h 116681"/>
                <a:gd name="connsiteX9" fmla="*/ 3557587 w 3850481"/>
                <a:gd name="connsiteY9" fmla="*/ 11906 h 116681"/>
                <a:gd name="connsiteX10" fmla="*/ 3731418 w 3850481"/>
                <a:gd name="connsiteY10" fmla="*/ 1 h 116681"/>
                <a:gd name="connsiteX11" fmla="*/ 3850481 w 3850481"/>
                <a:gd name="connsiteY11" fmla="*/ 0 h 116681"/>
                <a:gd name="connsiteX0" fmla="*/ 0 w 3733800"/>
                <a:gd name="connsiteY0" fmla="*/ 116680 h 257174"/>
                <a:gd name="connsiteX1" fmla="*/ 0 w 3733800"/>
                <a:gd name="connsiteY1" fmla="*/ 52387 h 257174"/>
                <a:gd name="connsiteX2" fmla="*/ 373856 w 3733800"/>
                <a:gd name="connsiteY2" fmla="*/ 42862 h 257174"/>
                <a:gd name="connsiteX3" fmla="*/ 1269206 w 3733800"/>
                <a:gd name="connsiteY3" fmla="*/ 14287 h 257174"/>
                <a:gd name="connsiteX4" fmla="*/ 1614487 w 3733800"/>
                <a:gd name="connsiteY4" fmla="*/ 14287 h 257174"/>
                <a:gd name="connsiteX5" fmla="*/ 1878806 w 3733800"/>
                <a:gd name="connsiteY5" fmla="*/ 21430 h 257174"/>
                <a:gd name="connsiteX6" fmla="*/ 2326481 w 3733800"/>
                <a:gd name="connsiteY6" fmla="*/ 7143 h 257174"/>
                <a:gd name="connsiteX7" fmla="*/ 3028950 w 3733800"/>
                <a:gd name="connsiteY7" fmla="*/ 2380 h 257174"/>
                <a:gd name="connsiteX8" fmla="*/ 3278981 w 3733800"/>
                <a:gd name="connsiteY8" fmla="*/ 2380 h 257174"/>
                <a:gd name="connsiteX9" fmla="*/ 3557587 w 3733800"/>
                <a:gd name="connsiteY9" fmla="*/ 11905 h 257174"/>
                <a:gd name="connsiteX10" fmla="*/ 3731418 w 3733800"/>
                <a:gd name="connsiteY10" fmla="*/ 0 h 257174"/>
                <a:gd name="connsiteX11" fmla="*/ 3733800 w 3733800"/>
                <a:gd name="connsiteY11" fmla="*/ 257174 h 257174"/>
                <a:gd name="connsiteX0" fmla="*/ 0 w 3733800"/>
                <a:gd name="connsiteY0" fmla="*/ 116680 h 257174"/>
                <a:gd name="connsiteX1" fmla="*/ 0 w 3733800"/>
                <a:gd name="connsiteY1" fmla="*/ 52387 h 257174"/>
                <a:gd name="connsiteX2" fmla="*/ 373856 w 3733800"/>
                <a:gd name="connsiteY2" fmla="*/ 42862 h 257174"/>
                <a:gd name="connsiteX3" fmla="*/ 1269206 w 3733800"/>
                <a:gd name="connsiteY3" fmla="*/ 14287 h 257174"/>
                <a:gd name="connsiteX4" fmla="*/ 1614487 w 3733800"/>
                <a:gd name="connsiteY4" fmla="*/ 14287 h 257174"/>
                <a:gd name="connsiteX5" fmla="*/ 1878806 w 3733800"/>
                <a:gd name="connsiteY5" fmla="*/ 21430 h 257174"/>
                <a:gd name="connsiteX6" fmla="*/ 2326481 w 3733800"/>
                <a:gd name="connsiteY6" fmla="*/ 7143 h 257174"/>
                <a:gd name="connsiteX7" fmla="*/ 3028950 w 3733800"/>
                <a:gd name="connsiteY7" fmla="*/ 2380 h 257174"/>
                <a:gd name="connsiteX8" fmla="*/ 3278981 w 3733800"/>
                <a:gd name="connsiteY8" fmla="*/ 2380 h 257174"/>
                <a:gd name="connsiteX9" fmla="*/ 3557587 w 3733800"/>
                <a:gd name="connsiteY9" fmla="*/ 11905 h 257174"/>
                <a:gd name="connsiteX10" fmla="*/ 3731418 w 3733800"/>
                <a:gd name="connsiteY10" fmla="*/ 0 h 257174"/>
                <a:gd name="connsiteX11" fmla="*/ 3731418 w 3733800"/>
                <a:gd name="connsiteY11" fmla="*/ 119062 h 257174"/>
                <a:gd name="connsiteX12" fmla="*/ 3733800 w 3733800"/>
                <a:gd name="connsiteY12" fmla="*/ 257174 h 257174"/>
                <a:gd name="connsiteX0" fmla="*/ 2382 w 3733800"/>
                <a:gd name="connsiteY0" fmla="*/ 116680 h 119062"/>
                <a:gd name="connsiteX1" fmla="*/ 2382 w 3733800"/>
                <a:gd name="connsiteY1" fmla="*/ 52387 h 119062"/>
                <a:gd name="connsiteX2" fmla="*/ 376238 w 3733800"/>
                <a:gd name="connsiteY2" fmla="*/ 42862 h 119062"/>
                <a:gd name="connsiteX3" fmla="*/ 1271588 w 3733800"/>
                <a:gd name="connsiteY3" fmla="*/ 14287 h 119062"/>
                <a:gd name="connsiteX4" fmla="*/ 1616869 w 3733800"/>
                <a:gd name="connsiteY4" fmla="*/ 14287 h 119062"/>
                <a:gd name="connsiteX5" fmla="*/ 1881188 w 3733800"/>
                <a:gd name="connsiteY5" fmla="*/ 21430 h 119062"/>
                <a:gd name="connsiteX6" fmla="*/ 2328863 w 3733800"/>
                <a:gd name="connsiteY6" fmla="*/ 7143 h 119062"/>
                <a:gd name="connsiteX7" fmla="*/ 3031332 w 3733800"/>
                <a:gd name="connsiteY7" fmla="*/ 2380 h 119062"/>
                <a:gd name="connsiteX8" fmla="*/ 3281363 w 3733800"/>
                <a:gd name="connsiteY8" fmla="*/ 2380 h 119062"/>
                <a:gd name="connsiteX9" fmla="*/ 3559969 w 3733800"/>
                <a:gd name="connsiteY9" fmla="*/ 11905 h 119062"/>
                <a:gd name="connsiteX10" fmla="*/ 3733800 w 3733800"/>
                <a:gd name="connsiteY10" fmla="*/ 0 h 119062"/>
                <a:gd name="connsiteX11" fmla="*/ 3733800 w 3733800"/>
                <a:gd name="connsiteY11" fmla="*/ 119062 h 119062"/>
                <a:gd name="connsiteX12" fmla="*/ 0 w 3733800"/>
                <a:gd name="connsiteY12" fmla="*/ 116680 h 119062"/>
                <a:gd name="connsiteX0" fmla="*/ 2382 w 3733800"/>
                <a:gd name="connsiteY0" fmla="*/ 116680 h 119062"/>
                <a:gd name="connsiteX1" fmla="*/ 2382 w 3733800"/>
                <a:gd name="connsiteY1" fmla="*/ 52387 h 119062"/>
                <a:gd name="connsiteX2" fmla="*/ 376238 w 3733800"/>
                <a:gd name="connsiteY2" fmla="*/ 42862 h 119062"/>
                <a:gd name="connsiteX3" fmla="*/ 1271588 w 3733800"/>
                <a:gd name="connsiteY3" fmla="*/ 14287 h 119062"/>
                <a:gd name="connsiteX4" fmla="*/ 1616869 w 3733800"/>
                <a:gd name="connsiteY4" fmla="*/ 14287 h 119062"/>
                <a:gd name="connsiteX5" fmla="*/ 1881188 w 3733800"/>
                <a:gd name="connsiteY5" fmla="*/ 21430 h 119062"/>
                <a:gd name="connsiteX6" fmla="*/ 2328863 w 3733800"/>
                <a:gd name="connsiteY6" fmla="*/ 7143 h 119062"/>
                <a:gd name="connsiteX7" fmla="*/ 3031332 w 3733800"/>
                <a:gd name="connsiteY7" fmla="*/ 2380 h 119062"/>
                <a:gd name="connsiteX8" fmla="*/ 3281363 w 3733800"/>
                <a:gd name="connsiteY8" fmla="*/ 2380 h 119062"/>
                <a:gd name="connsiteX9" fmla="*/ 3559969 w 3733800"/>
                <a:gd name="connsiteY9" fmla="*/ 11905 h 119062"/>
                <a:gd name="connsiteX10" fmla="*/ 3733800 w 3733800"/>
                <a:gd name="connsiteY10" fmla="*/ 0 h 119062"/>
                <a:gd name="connsiteX11" fmla="*/ 3733800 w 3733800"/>
                <a:gd name="connsiteY11" fmla="*/ 119062 h 119062"/>
                <a:gd name="connsiteX12" fmla="*/ 0 w 3733800"/>
                <a:gd name="connsiteY12" fmla="*/ 116680 h 119062"/>
                <a:gd name="connsiteX13" fmla="*/ 2382 w 3733800"/>
                <a:gd name="connsiteY13" fmla="*/ 116680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33800" h="119062">
                  <a:moveTo>
                    <a:pt x="2382" y="116680"/>
                  </a:moveTo>
                  <a:lnTo>
                    <a:pt x="2382" y="52387"/>
                  </a:lnTo>
                  <a:lnTo>
                    <a:pt x="376238" y="42862"/>
                  </a:lnTo>
                  <a:lnTo>
                    <a:pt x="1271588" y="14287"/>
                  </a:lnTo>
                  <a:lnTo>
                    <a:pt x="1616869" y="14287"/>
                  </a:lnTo>
                  <a:lnTo>
                    <a:pt x="1881188" y="21430"/>
                  </a:lnTo>
                  <a:lnTo>
                    <a:pt x="2328863" y="7143"/>
                  </a:lnTo>
                  <a:lnTo>
                    <a:pt x="3031332" y="2380"/>
                  </a:lnTo>
                  <a:lnTo>
                    <a:pt x="3281363" y="2380"/>
                  </a:lnTo>
                  <a:lnTo>
                    <a:pt x="3559969" y="11905"/>
                  </a:lnTo>
                  <a:lnTo>
                    <a:pt x="3733800" y="0"/>
                  </a:lnTo>
                  <a:lnTo>
                    <a:pt x="3733800" y="119062"/>
                  </a:lnTo>
                  <a:lnTo>
                    <a:pt x="0" y="116680"/>
                  </a:lnTo>
                  <a:lnTo>
                    <a:pt x="2382" y="116680"/>
                  </a:lnTo>
                  <a:close/>
                </a:path>
              </a:pathLst>
            </a:custGeom>
            <a:solidFill>
              <a:srgbClr val="B4DDDB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igura a mano libera: forma 144">
              <a:extLst>
                <a:ext uri="{FF2B5EF4-FFF2-40B4-BE49-F238E27FC236}">
                  <a16:creationId xmlns:a16="http://schemas.microsoft.com/office/drawing/2014/main" id="{E2F3B39A-3605-4B85-8317-F1C10DA5C76D}"/>
                </a:ext>
              </a:extLst>
            </p:cNvPr>
            <p:cNvSpPr/>
            <p:nvPr/>
          </p:nvSpPr>
          <p:spPr>
            <a:xfrm>
              <a:off x="2372526" y="2023263"/>
              <a:ext cx="8002427" cy="2728129"/>
            </a:xfrm>
            <a:custGeom>
              <a:avLst/>
              <a:gdLst>
                <a:gd name="connsiteX0" fmla="*/ 0 w 3651990"/>
                <a:gd name="connsiteY0" fmla="*/ 0 h 2429050"/>
                <a:gd name="connsiteX1" fmla="*/ 0 w 3651990"/>
                <a:gd name="connsiteY1" fmla="*/ 2429050 h 2429050"/>
                <a:gd name="connsiteX2" fmla="*/ 3651990 w 3651990"/>
                <a:gd name="connsiteY2" fmla="*/ 2429050 h 242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1990" h="2429050">
                  <a:moveTo>
                    <a:pt x="0" y="0"/>
                  </a:moveTo>
                  <a:lnTo>
                    <a:pt x="0" y="2429050"/>
                  </a:lnTo>
                  <a:lnTo>
                    <a:pt x="3651990" y="2429050"/>
                  </a:lnTo>
                </a:path>
              </a:pathLst>
            </a:cu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2397227E-3AFA-4C1B-98B5-44405F7432C9}"/>
                </a:ext>
              </a:extLst>
            </p:cNvPr>
            <p:cNvSpPr txBox="1"/>
            <p:nvPr/>
          </p:nvSpPr>
          <p:spPr>
            <a:xfrm>
              <a:off x="1377747" y="1916978"/>
              <a:ext cx="819917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it-IT" sz="1200"/>
                <a:t>18000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FA018A25-B7C6-455B-AB76-54B6AFC98597}"/>
                </a:ext>
              </a:extLst>
            </p:cNvPr>
            <p:cNvSpPr txBox="1"/>
            <p:nvPr/>
          </p:nvSpPr>
          <p:spPr>
            <a:xfrm>
              <a:off x="1377747" y="2221232"/>
              <a:ext cx="819917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it-IT" sz="1200"/>
                <a:t>16000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D2D17A46-C7EE-475A-B214-441BC8CCA328}"/>
                </a:ext>
              </a:extLst>
            </p:cNvPr>
            <p:cNvSpPr txBox="1"/>
            <p:nvPr/>
          </p:nvSpPr>
          <p:spPr>
            <a:xfrm>
              <a:off x="1377747" y="2525486"/>
              <a:ext cx="819917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it-IT" sz="1200"/>
                <a:t>14000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F4C54784-2DC6-43DF-84BD-811D28FFDDFB}"/>
                </a:ext>
              </a:extLst>
            </p:cNvPr>
            <p:cNvSpPr txBox="1"/>
            <p:nvPr/>
          </p:nvSpPr>
          <p:spPr>
            <a:xfrm>
              <a:off x="1377747" y="2829740"/>
              <a:ext cx="819917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it-IT" sz="1200"/>
                <a:t>12000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8BE9992C-1099-4D7C-9353-EAFCE145A3F0}"/>
                </a:ext>
              </a:extLst>
            </p:cNvPr>
            <p:cNvSpPr txBox="1"/>
            <p:nvPr/>
          </p:nvSpPr>
          <p:spPr>
            <a:xfrm>
              <a:off x="1377747" y="3133994"/>
              <a:ext cx="819917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it-IT" sz="1200"/>
                <a:t>10000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F4B0A123-8FC7-4F95-8E64-976EB4CDBCE4}"/>
                </a:ext>
              </a:extLst>
            </p:cNvPr>
            <p:cNvSpPr txBox="1"/>
            <p:nvPr/>
          </p:nvSpPr>
          <p:spPr>
            <a:xfrm>
              <a:off x="1541730" y="3438248"/>
              <a:ext cx="655934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it-IT" sz="1200"/>
                <a:t>8000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44733B47-A089-487F-A213-51448A7A4765}"/>
                </a:ext>
              </a:extLst>
            </p:cNvPr>
            <p:cNvSpPr txBox="1"/>
            <p:nvPr/>
          </p:nvSpPr>
          <p:spPr>
            <a:xfrm>
              <a:off x="1541730" y="3742502"/>
              <a:ext cx="655934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it-IT" sz="1200"/>
                <a:t>6000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3192C6FE-4D36-4BD3-B7AD-640265B288CC}"/>
                </a:ext>
              </a:extLst>
            </p:cNvPr>
            <p:cNvSpPr txBox="1"/>
            <p:nvPr/>
          </p:nvSpPr>
          <p:spPr>
            <a:xfrm>
              <a:off x="1541730" y="4046756"/>
              <a:ext cx="655934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it-IT" sz="1200"/>
                <a:t>4000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19137E65-5CD7-43D3-B599-0F1D0A4C42B3}"/>
                </a:ext>
              </a:extLst>
            </p:cNvPr>
            <p:cNvSpPr txBox="1"/>
            <p:nvPr/>
          </p:nvSpPr>
          <p:spPr>
            <a:xfrm>
              <a:off x="1541730" y="4351010"/>
              <a:ext cx="655934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it-IT" sz="1200"/>
                <a:t>2000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28DE8741-6F78-48F9-8487-C1071EDC4F34}"/>
                </a:ext>
              </a:extLst>
            </p:cNvPr>
            <p:cNvSpPr txBox="1"/>
            <p:nvPr/>
          </p:nvSpPr>
          <p:spPr>
            <a:xfrm>
              <a:off x="2033681" y="4655264"/>
              <a:ext cx="163983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it-IT" sz="1200"/>
                <a:t>0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24273A4A-9BF6-4664-A18A-A40CCF06AF35}"/>
                </a:ext>
              </a:extLst>
            </p:cNvPr>
            <p:cNvSpPr txBox="1"/>
            <p:nvPr/>
          </p:nvSpPr>
          <p:spPr>
            <a:xfrm>
              <a:off x="2147376" y="4821755"/>
              <a:ext cx="655934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it-IT" sz="1200"/>
                <a:t>2000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47EBE7FF-74B0-4A17-BF40-E4830A056B85}"/>
                </a:ext>
              </a:extLst>
            </p:cNvPr>
            <p:cNvSpPr txBox="1"/>
            <p:nvPr/>
          </p:nvSpPr>
          <p:spPr>
            <a:xfrm>
              <a:off x="3120515" y="4821755"/>
              <a:ext cx="655934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it-IT" sz="1200"/>
                <a:t>2005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9CD0ACB-22DD-4105-9D33-F367BCE7802C}"/>
                </a:ext>
              </a:extLst>
            </p:cNvPr>
            <p:cNvSpPr txBox="1"/>
            <p:nvPr/>
          </p:nvSpPr>
          <p:spPr>
            <a:xfrm>
              <a:off x="4093655" y="4821755"/>
              <a:ext cx="655934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it-IT" sz="1200"/>
                <a:t>2010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FAAC2CFA-0884-4DE7-8DA9-92D8D02BE94F}"/>
                </a:ext>
              </a:extLst>
            </p:cNvPr>
            <p:cNvSpPr txBox="1"/>
            <p:nvPr/>
          </p:nvSpPr>
          <p:spPr>
            <a:xfrm>
              <a:off x="5066795" y="4821755"/>
              <a:ext cx="655934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it-IT" sz="1200"/>
                <a:t>2015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CD0F9B49-F0D7-494F-9C49-8DE4BCD9871E}"/>
                </a:ext>
              </a:extLst>
            </p:cNvPr>
            <p:cNvSpPr txBox="1"/>
            <p:nvPr/>
          </p:nvSpPr>
          <p:spPr>
            <a:xfrm>
              <a:off x="6039935" y="4821755"/>
              <a:ext cx="655934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it-IT" sz="1200"/>
                <a:t>2020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FAFC4AEE-8B30-47D1-AA12-19EC450E5B76}"/>
                </a:ext>
              </a:extLst>
            </p:cNvPr>
            <p:cNvSpPr txBox="1"/>
            <p:nvPr/>
          </p:nvSpPr>
          <p:spPr>
            <a:xfrm>
              <a:off x="7013074" y="4821755"/>
              <a:ext cx="655934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it-IT" sz="1200"/>
                <a:t>2025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3B4B9D9D-26ED-4622-8EFC-9AF76C064CDA}"/>
                </a:ext>
              </a:extLst>
            </p:cNvPr>
            <p:cNvSpPr txBox="1"/>
            <p:nvPr/>
          </p:nvSpPr>
          <p:spPr>
            <a:xfrm>
              <a:off x="7986214" y="4821755"/>
              <a:ext cx="655934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it-IT" sz="1200"/>
                <a:t>2030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02252AE2-E415-4595-9BAB-A3FD658C1203}"/>
                </a:ext>
              </a:extLst>
            </p:cNvPr>
            <p:cNvSpPr txBox="1"/>
            <p:nvPr/>
          </p:nvSpPr>
          <p:spPr>
            <a:xfrm>
              <a:off x="8959354" y="4821755"/>
              <a:ext cx="655934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it-IT" sz="1200"/>
                <a:t>2035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F506C9CA-4E0C-477D-88B8-815368887498}"/>
                </a:ext>
              </a:extLst>
            </p:cNvPr>
            <p:cNvSpPr txBox="1"/>
            <p:nvPr/>
          </p:nvSpPr>
          <p:spPr>
            <a:xfrm>
              <a:off x="9932487" y="4821755"/>
              <a:ext cx="655934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it-IT" sz="1200"/>
                <a:t>2040</a:t>
              </a:r>
            </a:p>
          </p:txBody>
        </p:sp>
        <p:sp>
          <p:nvSpPr>
            <p:cNvPr id="37" name="Figura a mano libera: forma 164">
              <a:extLst>
                <a:ext uri="{FF2B5EF4-FFF2-40B4-BE49-F238E27FC236}">
                  <a16:creationId xmlns:a16="http://schemas.microsoft.com/office/drawing/2014/main" id="{1CB954FC-70A1-42A4-835F-5898B86D1C0C}"/>
                </a:ext>
              </a:extLst>
            </p:cNvPr>
            <p:cNvSpPr/>
            <p:nvPr/>
          </p:nvSpPr>
          <p:spPr>
            <a:xfrm>
              <a:off x="10452463" y="2754840"/>
              <a:ext cx="0" cy="1843088"/>
            </a:xfrm>
            <a:custGeom>
              <a:avLst/>
              <a:gdLst>
                <a:gd name="connsiteX0" fmla="*/ 0 w 0"/>
                <a:gd name="connsiteY0" fmla="*/ 0 h 1843088"/>
                <a:gd name="connsiteX1" fmla="*/ 0 w 0"/>
                <a:gd name="connsiteY1" fmla="*/ 1843088 h 1843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43088">
                  <a:moveTo>
                    <a:pt x="0" y="0"/>
                  </a:moveTo>
                  <a:lnTo>
                    <a:pt x="0" y="1843088"/>
                  </a:lnTo>
                </a:path>
              </a:pathLst>
            </a:custGeom>
            <a:noFill/>
            <a:ln w="19050">
              <a:solidFill>
                <a:srgbClr val="A20000"/>
              </a:solidFill>
              <a:prstDash val="dash"/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Figura a mano libera: forma 165">
              <a:extLst>
                <a:ext uri="{FF2B5EF4-FFF2-40B4-BE49-F238E27FC236}">
                  <a16:creationId xmlns:a16="http://schemas.microsoft.com/office/drawing/2014/main" id="{7A5FA0B3-DA3F-44EF-85E5-4211C52A2BDB}"/>
                </a:ext>
              </a:extLst>
            </p:cNvPr>
            <p:cNvSpPr/>
            <p:nvPr/>
          </p:nvSpPr>
          <p:spPr>
            <a:xfrm>
              <a:off x="10442521" y="2355512"/>
              <a:ext cx="0" cy="360000"/>
            </a:xfrm>
            <a:custGeom>
              <a:avLst/>
              <a:gdLst>
                <a:gd name="connsiteX0" fmla="*/ 0 w 0"/>
                <a:gd name="connsiteY0" fmla="*/ 0 h 1843088"/>
                <a:gd name="connsiteX1" fmla="*/ 0 w 0"/>
                <a:gd name="connsiteY1" fmla="*/ 1843088 h 1843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43088">
                  <a:moveTo>
                    <a:pt x="0" y="0"/>
                  </a:moveTo>
                  <a:lnTo>
                    <a:pt x="0" y="1843088"/>
                  </a:lnTo>
                </a:path>
              </a:pathLst>
            </a:custGeom>
            <a:noFill/>
            <a:ln w="19050">
              <a:solidFill>
                <a:srgbClr val="A20000"/>
              </a:solidFill>
              <a:prstDash val="dash"/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30BB2666-FA6C-497D-888C-6BEF9D2B7148}"/>
                </a:ext>
              </a:extLst>
            </p:cNvPr>
            <p:cNvSpPr txBox="1"/>
            <p:nvPr/>
          </p:nvSpPr>
          <p:spPr>
            <a:xfrm rot="5400000">
              <a:off x="10466399" y="2214724"/>
              <a:ext cx="433132" cy="6470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it-IT" sz="1200" i="1">
                  <a:solidFill>
                    <a:srgbClr val="A20000"/>
                  </a:solidFill>
                </a:rPr>
                <a:t>Zero</a:t>
              </a:r>
            </a:p>
            <a:p>
              <a:pPr algn="ctr">
                <a:lnSpc>
                  <a:spcPts val="1200"/>
                </a:lnSpc>
              </a:pPr>
              <a:r>
                <a:rPr lang="it-IT" sz="1200" i="1">
                  <a:solidFill>
                    <a:srgbClr val="A20000"/>
                  </a:solidFill>
                </a:rPr>
                <a:t>carbon</a:t>
              </a: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DB7E8419-76D5-4C90-9064-68D2457D9DA3}"/>
                </a:ext>
              </a:extLst>
            </p:cNvPr>
            <p:cNvSpPr txBox="1"/>
            <p:nvPr/>
          </p:nvSpPr>
          <p:spPr>
            <a:xfrm rot="5400000">
              <a:off x="10214710" y="3317574"/>
              <a:ext cx="808748" cy="38552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it-IT" sz="1200" i="1">
                  <a:solidFill>
                    <a:srgbClr val="A20000"/>
                  </a:solidFill>
                </a:rPr>
                <a:t>Hydrocarbon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AC91E368-B200-4AFE-B993-3B31402F3952}"/>
                </a:ext>
              </a:extLst>
            </p:cNvPr>
            <p:cNvSpPr txBox="1"/>
            <p:nvPr/>
          </p:nvSpPr>
          <p:spPr>
            <a:xfrm rot="16200000">
              <a:off x="1454759" y="3194562"/>
              <a:ext cx="346377" cy="38552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it-IT" sz="1200" b="1"/>
                <a:t>Mtoe</a:t>
              </a:r>
            </a:p>
          </p:txBody>
        </p:sp>
        <p:sp>
          <p:nvSpPr>
            <p:cNvPr id="53" name="Figura a mano libera: forma 180">
              <a:extLst>
                <a:ext uri="{FF2B5EF4-FFF2-40B4-BE49-F238E27FC236}">
                  <a16:creationId xmlns:a16="http://schemas.microsoft.com/office/drawing/2014/main" id="{28856F27-87D5-4388-897E-3C84C9EC34EE}"/>
                </a:ext>
              </a:extLst>
            </p:cNvPr>
            <p:cNvSpPr/>
            <p:nvPr/>
          </p:nvSpPr>
          <p:spPr>
            <a:xfrm>
              <a:off x="2469133" y="2309545"/>
              <a:ext cx="7793820" cy="1083469"/>
            </a:xfrm>
            <a:custGeom>
              <a:avLst/>
              <a:gdLst>
                <a:gd name="connsiteX0" fmla="*/ 0 w 3400425"/>
                <a:gd name="connsiteY0" fmla="*/ 1016794 h 1016794"/>
                <a:gd name="connsiteX1" fmla="*/ 180975 w 3400425"/>
                <a:gd name="connsiteY1" fmla="*/ 964406 h 1016794"/>
                <a:gd name="connsiteX2" fmla="*/ 292893 w 3400425"/>
                <a:gd name="connsiteY2" fmla="*/ 914400 h 1016794"/>
                <a:gd name="connsiteX3" fmla="*/ 400050 w 3400425"/>
                <a:gd name="connsiteY3" fmla="*/ 833438 h 1016794"/>
                <a:gd name="connsiteX4" fmla="*/ 635793 w 3400425"/>
                <a:gd name="connsiteY4" fmla="*/ 707231 h 1016794"/>
                <a:gd name="connsiteX5" fmla="*/ 747712 w 3400425"/>
                <a:gd name="connsiteY5" fmla="*/ 678656 h 1016794"/>
                <a:gd name="connsiteX6" fmla="*/ 842962 w 3400425"/>
                <a:gd name="connsiteY6" fmla="*/ 702469 h 1016794"/>
                <a:gd name="connsiteX7" fmla="*/ 938212 w 3400425"/>
                <a:gd name="connsiteY7" fmla="*/ 604838 h 1016794"/>
                <a:gd name="connsiteX8" fmla="*/ 1054893 w 3400425"/>
                <a:gd name="connsiteY8" fmla="*/ 573881 h 1016794"/>
                <a:gd name="connsiteX9" fmla="*/ 1219200 w 3400425"/>
                <a:gd name="connsiteY9" fmla="*/ 516731 h 1016794"/>
                <a:gd name="connsiteX10" fmla="*/ 1307306 w 3400425"/>
                <a:gd name="connsiteY10" fmla="*/ 497681 h 1016794"/>
                <a:gd name="connsiteX11" fmla="*/ 1395412 w 3400425"/>
                <a:gd name="connsiteY11" fmla="*/ 511969 h 1016794"/>
                <a:gd name="connsiteX12" fmla="*/ 1504950 w 3400425"/>
                <a:gd name="connsiteY12" fmla="*/ 473869 h 1016794"/>
                <a:gd name="connsiteX13" fmla="*/ 1778793 w 3400425"/>
                <a:gd name="connsiteY13" fmla="*/ 326231 h 1016794"/>
                <a:gd name="connsiteX14" fmla="*/ 2328862 w 3400425"/>
                <a:gd name="connsiteY14" fmla="*/ 159544 h 1016794"/>
                <a:gd name="connsiteX15" fmla="*/ 2838450 w 3400425"/>
                <a:gd name="connsiteY15" fmla="*/ 59531 h 1016794"/>
                <a:gd name="connsiteX16" fmla="*/ 3202781 w 3400425"/>
                <a:gd name="connsiteY16" fmla="*/ 7144 h 1016794"/>
                <a:gd name="connsiteX17" fmla="*/ 3312318 w 3400425"/>
                <a:gd name="connsiteY17" fmla="*/ 4763 h 1016794"/>
                <a:gd name="connsiteX18" fmla="*/ 3400425 w 3400425"/>
                <a:gd name="connsiteY18" fmla="*/ 0 h 1016794"/>
                <a:gd name="connsiteX0" fmla="*/ 0 w 3724275"/>
                <a:gd name="connsiteY0" fmla="*/ 1083469 h 1083469"/>
                <a:gd name="connsiteX1" fmla="*/ 180975 w 3724275"/>
                <a:gd name="connsiteY1" fmla="*/ 1031081 h 1083469"/>
                <a:gd name="connsiteX2" fmla="*/ 292893 w 3724275"/>
                <a:gd name="connsiteY2" fmla="*/ 981075 h 1083469"/>
                <a:gd name="connsiteX3" fmla="*/ 400050 w 3724275"/>
                <a:gd name="connsiteY3" fmla="*/ 900113 h 1083469"/>
                <a:gd name="connsiteX4" fmla="*/ 635793 w 3724275"/>
                <a:gd name="connsiteY4" fmla="*/ 773906 h 1083469"/>
                <a:gd name="connsiteX5" fmla="*/ 747712 w 3724275"/>
                <a:gd name="connsiteY5" fmla="*/ 745331 h 1083469"/>
                <a:gd name="connsiteX6" fmla="*/ 842962 w 3724275"/>
                <a:gd name="connsiteY6" fmla="*/ 769144 h 1083469"/>
                <a:gd name="connsiteX7" fmla="*/ 938212 w 3724275"/>
                <a:gd name="connsiteY7" fmla="*/ 671513 h 1083469"/>
                <a:gd name="connsiteX8" fmla="*/ 1054893 w 3724275"/>
                <a:gd name="connsiteY8" fmla="*/ 640556 h 1083469"/>
                <a:gd name="connsiteX9" fmla="*/ 1219200 w 3724275"/>
                <a:gd name="connsiteY9" fmla="*/ 583406 h 1083469"/>
                <a:gd name="connsiteX10" fmla="*/ 1307306 w 3724275"/>
                <a:gd name="connsiteY10" fmla="*/ 564356 h 1083469"/>
                <a:gd name="connsiteX11" fmla="*/ 1395412 w 3724275"/>
                <a:gd name="connsiteY11" fmla="*/ 578644 h 1083469"/>
                <a:gd name="connsiteX12" fmla="*/ 1504950 w 3724275"/>
                <a:gd name="connsiteY12" fmla="*/ 540544 h 1083469"/>
                <a:gd name="connsiteX13" fmla="*/ 1778793 w 3724275"/>
                <a:gd name="connsiteY13" fmla="*/ 392906 h 1083469"/>
                <a:gd name="connsiteX14" fmla="*/ 2328862 w 3724275"/>
                <a:gd name="connsiteY14" fmla="*/ 226219 h 1083469"/>
                <a:gd name="connsiteX15" fmla="*/ 2838450 w 3724275"/>
                <a:gd name="connsiteY15" fmla="*/ 126206 h 1083469"/>
                <a:gd name="connsiteX16" fmla="*/ 3202781 w 3724275"/>
                <a:gd name="connsiteY16" fmla="*/ 73819 h 1083469"/>
                <a:gd name="connsiteX17" fmla="*/ 3312318 w 3724275"/>
                <a:gd name="connsiteY17" fmla="*/ 71438 h 1083469"/>
                <a:gd name="connsiteX18" fmla="*/ 3724275 w 3724275"/>
                <a:gd name="connsiteY18" fmla="*/ 0 h 1083469"/>
                <a:gd name="connsiteX0" fmla="*/ 0 w 3724275"/>
                <a:gd name="connsiteY0" fmla="*/ 1083469 h 1083469"/>
                <a:gd name="connsiteX1" fmla="*/ 180975 w 3724275"/>
                <a:gd name="connsiteY1" fmla="*/ 1031081 h 1083469"/>
                <a:gd name="connsiteX2" fmla="*/ 292893 w 3724275"/>
                <a:gd name="connsiteY2" fmla="*/ 981075 h 1083469"/>
                <a:gd name="connsiteX3" fmla="*/ 400050 w 3724275"/>
                <a:gd name="connsiteY3" fmla="*/ 900113 h 1083469"/>
                <a:gd name="connsiteX4" fmla="*/ 635793 w 3724275"/>
                <a:gd name="connsiteY4" fmla="*/ 773906 h 1083469"/>
                <a:gd name="connsiteX5" fmla="*/ 747712 w 3724275"/>
                <a:gd name="connsiteY5" fmla="*/ 745331 h 1083469"/>
                <a:gd name="connsiteX6" fmla="*/ 842962 w 3724275"/>
                <a:gd name="connsiteY6" fmla="*/ 769144 h 1083469"/>
                <a:gd name="connsiteX7" fmla="*/ 938212 w 3724275"/>
                <a:gd name="connsiteY7" fmla="*/ 671513 h 1083469"/>
                <a:gd name="connsiteX8" fmla="*/ 1054893 w 3724275"/>
                <a:gd name="connsiteY8" fmla="*/ 640556 h 1083469"/>
                <a:gd name="connsiteX9" fmla="*/ 1219200 w 3724275"/>
                <a:gd name="connsiteY9" fmla="*/ 583406 h 1083469"/>
                <a:gd name="connsiteX10" fmla="*/ 1307306 w 3724275"/>
                <a:gd name="connsiteY10" fmla="*/ 564356 h 1083469"/>
                <a:gd name="connsiteX11" fmla="*/ 1395412 w 3724275"/>
                <a:gd name="connsiteY11" fmla="*/ 578644 h 1083469"/>
                <a:gd name="connsiteX12" fmla="*/ 1504950 w 3724275"/>
                <a:gd name="connsiteY12" fmla="*/ 540544 h 1083469"/>
                <a:gd name="connsiteX13" fmla="*/ 1778793 w 3724275"/>
                <a:gd name="connsiteY13" fmla="*/ 392906 h 1083469"/>
                <a:gd name="connsiteX14" fmla="*/ 2328862 w 3724275"/>
                <a:gd name="connsiteY14" fmla="*/ 226219 h 1083469"/>
                <a:gd name="connsiteX15" fmla="*/ 2838450 w 3724275"/>
                <a:gd name="connsiteY15" fmla="*/ 126206 h 1083469"/>
                <a:gd name="connsiteX16" fmla="*/ 3202781 w 3724275"/>
                <a:gd name="connsiteY16" fmla="*/ 73819 h 1083469"/>
                <a:gd name="connsiteX17" fmla="*/ 3405187 w 3724275"/>
                <a:gd name="connsiteY17" fmla="*/ 54770 h 1083469"/>
                <a:gd name="connsiteX18" fmla="*/ 3724275 w 3724275"/>
                <a:gd name="connsiteY18" fmla="*/ 0 h 1083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24275" h="1083469">
                  <a:moveTo>
                    <a:pt x="0" y="1083469"/>
                  </a:moveTo>
                  <a:lnTo>
                    <a:pt x="180975" y="1031081"/>
                  </a:lnTo>
                  <a:lnTo>
                    <a:pt x="292893" y="981075"/>
                  </a:lnTo>
                  <a:lnTo>
                    <a:pt x="400050" y="900113"/>
                  </a:lnTo>
                  <a:lnTo>
                    <a:pt x="635793" y="773906"/>
                  </a:lnTo>
                  <a:lnTo>
                    <a:pt x="747712" y="745331"/>
                  </a:lnTo>
                  <a:lnTo>
                    <a:pt x="842962" y="769144"/>
                  </a:lnTo>
                  <a:lnTo>
                    <a:pt x="938212" y="671513"/>
                  </a:lnTo>
                  <a:lnTo>
                    <a:pt x="1054893" y="640556"/>
                  </a:lnTo>
                  <a:lnTo>
                    <a:pt x="1219200" y="583406"/>
                  </a:lnTo>
                  <a:lnTo>
                    <a:pt x="1307306" y="564356"/>
                  </a:lnTo>
                  <a:lnTo>
                    <a:pt x="1395412" y="578644"/>
                  </a:lnTo>
                  <a:lnTo>
                    <a:pt x="1504950" y="540544"/>
                  </a:lnTo>
                  <a:lnTo>
                    <a:pt x="1778793" y="392906"/>
                  </a:lnTo>
                  <a:lnTo>
                    <a:pt x="2328862" y="226219"/>
                  </a:lnTo>
                  <a:lnTo>
                    <a:pt x="2838450" y="126206"/>
                  </a:lnTo>
                  <a:lnTo>
                    <a:pt x="3202781" y="73819"/>
                  </a:lnTo>
                  <a:lnTo>
                    <a:pt x="3405187" y="54770"/>
                  </a:lnTo>
                  <a:lnTo>
                    <a:pt x="3724275" y="0"/>
                  </a:lnTo>
                </a:path>
              </a:pathLst>
            </a:custGeom>
            <a:noFill/>
            <a:ln w="2857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4" name="Gruppo 63"/>
          <p:cNvGrpSpPr/>
          <p:nvPr/>
        </p:nvGrpSpPr>
        <p:grpSpPr>
          <a:xfrm>
            <a:off x="2801060" y="5786563"/>
            <a:ext cx="850522" cy="456769"/>
            <a:chOff x="1014203" y="6599071"/>
            <a:chExt cx="850522" cy="456769"/>
          </a:xfrm>
        </p:grpSpPr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6EECFA10-B8BB-4DEB-B4DF-56E4C3A42356}"/>
                </a:ext>
              </a:extLst>
            </p:cNvPr>
            <p:cNvSpPr txBox="1"/>
            <p:nvPr/>
          </p:nvSpPr>
          <p:spPr>
            <a:xfrm>
              <a:off x="1478401" y="6599071"/>
              <a:ext cx="3863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it-IT" sz="1050"/>
                <a:t>Other*</a:t>
              </a:r>
            </a:p>
          </p:txBody>
        </p:sp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9FCB020D-2D7F-4683-A611-A4A3DE8E3D8D}"/>
                </a:ext>
              </a:extLst>
            </p:cNvPr>
            <p:cNvSpPr/>
            <p:nvPr/>
          </p:nvSpPr>
          <p:spPr>
            <a:xfrm>
              <a:off x="1014203" y="6622015"/>
              <a:ext cx="360000" cy="108000"/>
            </a:xfrm>
            <a:prstGeom prst="rect">
              <a:avLst/>
            </a:prstGeom>
            <a:solidFill>
              <a:srgbClr val="B4DDDB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1670C81E-FC28-46E5-8CAA-6D89104E65B8}"/>
                </a:ext>
              </a:extLst>
            </p:cNvPr>
            <p:cNvSpPr/>
            <p:nvPr/>
          </p:nvSpPr>
          <p:spPr>
            <a:xfrm>
              <a:off x="1014203" y="6924896"/>
              <a:ext cx="360000" cy="108000"/>
            </a:xfrm>
            <a:prstGeom prst="rect">
              <a:avLst/>
            </a:prstGeom>
            <a:solidFill>
              <a:srgbClr val="E3E3E3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6EECFA10-B8BB-4DEB-B4DF-56E4C3A42356}"/>
                </a:ext>
              </a:extLst>
            </p:cNvPr>
            <p:cNvSpPr txBox="1"/>
            <p:nvPr/>
          </p:nvSpPr>
          <p:spPr>
            <a:xfrm>
              <a:off x="1478401" y="6901952"/>
              <a:ext cx="15068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it-IT" sz="1050"/>
                <a:t>Oil</a:t>
              </a:r>
            </a:p>
          </p:txBody>
        </p:sp>
      </p:grpSp>
      <p:grpSp>
        <p:nvGrpSpPr>
          <p:cNvPr id="65" name="Gruppo 64"/>
          <p:cNvGrpSpPr/>
          <p:nvPr/>
        </p:nvGrpSpPr>
        <p:grpSpPr>
          <a:xfrm>
            <a:off x="4197409" y="5786563"/>
            <a:ext cx="829576" cy="456769"/>
            <a:chOff x="2991678" y="6599071"/>
            <a:chExt cx="829576" cy="456769"/>
          </a:xfrm>
        </p:grpSpPr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B6E87B51-0160-43C3-8258-8F1EA4D85D81}"/>
                </a:ext>
              </a:extLst>
            </p:cNvPr>
            <p:cNvSpPr/>
            <p:nvPr/>
          </p:nvSpPr>
          <p:spPr>
            <a:xfrm>
              <a:off x="2991678" y="6622015"/>
              <a:ext cx="360000" cy="108000"/>
            </a:xfrm>
            <a:prstGeom prst="rect">
              <a:avLst/>
            </a:prstGeom>
            <a:solidFill>
              <a:srgbClr val="FFD500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latin typeface="Calibri" panose="020F0502020204030204" pitchFamily="34" charset="0"/>
              </a:endParaRPr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E27DCBCE-A304-409B-951E-A6F85D0C7D5A}"/>
                </a:ext>
              </a:extLst>
            </p:cNvPr>
            <p:cNvSpPr/>
            <p:nvPr/>
          </p:nvSpPr>
          <p:spPr>
            <a:xfrm>
              <a:off x="2991678" y="6924896"/>
              <a:ext cx="360000" cy="108000"/>
            </a:xfrm>
            <a:prstGeom prst="rect">
              <a:avLst/>
            </a:prstGeom>
            <a:solidFill>
              <a:srgbClr val="00632F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6EECFA10-B8BB-4DEB-B4DF-56E4C3A42356}"/>
                </a:ext>
              </a:extLst>
            </p:cNvPr>
            <p:cNvSpPr txBox="1"/>
            <p:nvPr/>
          </p:nvSpPr>
          <p:spPr>
            <a:xfrm>
              <a:off x="3489432" y="6599071"/>
              <a:ext cx="29174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it-IT" sz="1050"/>
                <a:t>Wind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6EECFA10-B8BB-4DEB-B4DF-56E4C3A42356}"/>
                </a:ext>
              </a:extLst>
            </p:cNvPr>
            <p:cNvSpPr txBox="1"/>
            <p:nvPr/>
          </p:nvSpPr>
          <p:spPr>
            <a:xfrm>
              <a:off x="3489432" y="6901952"/>
              <a:ext cx="33182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it-IT" sz="1050"/>
                <a:t>Hydro</a:t>
              </a:r>
            </a:p>
          </p:txBody>
        </p:sp>
      </p:grpSp>
      <p:grpSp>
        <p:nvGrpSpPr>
          <p:cNvPr id="66" name="Gruppo 65"/>
          <p:cNvGrpSpPr/>
          <p:nvPr/>
        </p:nvGrpSpPr>
        <p:grpSpPr>
          <a:xfrm>
            <a:off x="5572812" y="5786563"/>
            <a:ext cx="1149010" cy="456769"/>
            <a:chOff x="4955138" y="6599071"/>
            <a:chExt cx="1149010" cy="456769"/>
          </a:xfrm>
        </p:grpSpPr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1B226FF2-2684-4BE7-82F5-6F8889CE271C}"/>
                </a:ext>
              </a:extLst>
            </p:cNvPr>
            <p:cNvSpPr txBox="1"/>
            <p:nvPr/>
          </p:nvSpPr>
          <p:spPr>
            <a:xfrm>
              <a:off x="5450123" y="6901952"/>
              <a:ext cx="23724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it-IT" sz="1050"/>
                <a:t>Coal</a:t>
              </a:r>
            </a:p>
          </p:txBody>
        </p:sp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BB9C2F92-2142-4057-AED9-2100543E1CBB}"/>
                </a:ext>
              </a:extLst>
            </p:cNvPr>
            <p:cNvSpPr/>
            <p:nvPr/>
          </p:nvSpPr>
          <p:spPr>
            <a:xfrm>
              <a:off x="4955138" y="6622015"/>
              <a:ext cx="360000" cy="108000"/>
            </a:xfrm>
            <a:prstGeom prst="rect">
              <a:avLst/>
            </a:prstGeom>
            <a:solidFill>
              <a:srgbClr val="B69AC4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00500738-5131-4159-BE0C-9C56D2C3857B}"/>
                </a:ext>
              </a:extLst>
            </p:cNvPr>
            <p:cNvSpPr/>
            <p:nvPr/>
          </p:nvSpPr>
          <p:spPr>
            <a:xfrm>
              <a:off x="4955138" y="6924896"/>
              <a:ext cx="360000" cy="108000"/>
            </a:xfrm>
            <a:prstGeom prst="rect">
              <a:avLst/>
            </a:prstGeom>
            <a:solidFill>
              <a:srgbClr val="2C8DA8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6EECFA10-B8BB-4DEB-B4DF-56E4C3A42356}"/>
                </a:ext>
              </a:extLst>
            </p:cNvPr>
            <p:cNvSpPr txBox="1"/>
            <p:nvPr/>
          </p:nvSpPr>
          <p:spPr>
            <a:xfrm>
              <a:off x="5450123" y="6599071"/>
              <a:ext cx="65402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it-IT" sz="1050"/>
                <a:t>Geothermal</a:t>
              </a:r>
            </a:p>
          </p:txBody>
        </p:sp>
      </p:grpSp>
      <p:grpSp>
        <p:nvGrpSpPr>
          <p:cNvPr id="67" name="Gruppo 66"/>
          <p:cNvGrpSpPr/>
          <p:nvPr/>
        </p:nvGrpSpPr>
        <p:grpSpPr>
          <a:xfrm>
            <a:off x="7267649" y="5786563"/>
            <a:ext cx="710376" cy="456769"/>
            <a:chOff x="7010822" y="6599071"/>
            <a:chExt cx="710376" cy="456769"/>
          </a:xfrm>
        </p:grpSpPr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C4869323-159D-4F72-85D0-8E8085E41B91}"/>
                </a:ext>
              </a:extLst>
            </p:cNvPr>
            <p:cNvSpPr/>
            <p:nvPr/>
          </p:nvSpPr>
          <p:spPr>
            <a:xfrm>
              <a:off x="7010822" y="6622015"/>
              <a:ext cx="360000" cy="108000"/>
            </a:xfrm>
            <a:prstGeom prst="rect">
              <a:avLst/>
            </a:prstGeom>
            <a:solidFill>
              <a:srgbClr val="42A62A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456FC1DE-6F69-45AA-AB2B-59FEECF3B4B1}"/>
                </a:ext>
              </a:extLst>
            </p:cNvPr>
            <p:cNvSpPr/>
            <p:nvPr/>
          </p:nvSpPr>
          <p:spPr>
            <a:xfrm>
              <a:off x="7010822" y="6924896"/>
              <a:ext cx="360000" cy="108000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1B226FF2-2684-4BE7-82F5-6F8889CE271C}"/>
                </a:ext>
              </a:extLst>
            </p:cNvPr>
            <p:cNvSpPr txBox="1"/>
            <p:nvPr/>
          </p:nvSpPr>
          <p:spPr>
            <a:xfrm>
              <a:off x="7447084" y="6599071"/>
              <a:ext cx="20197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it-IT" sz="1050"/>
                <a:t>Gas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1B226FF2-2684-4BE7-82F5-6F8889CE271C}"/>
                </a:ext>
              </a:extLst>
            </p:cNvPr>
            <p:cNvSpPr txBox="1"/>
            <p:nvPr/>
          </p:nvSpPr>
          <p:spPr>
            <a:xfrm>
              <a:off x="7447084" y="6901952"/>
              <a:ext cx="27411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it-IT" sz="1050"/>
                <a:t>Solar</a:t>
              </a:r>
            </a:p>
          </p:txBody>
        </p:sp>
      </p:grpSp>
      <p:grpSp>
        <p:nvGrpSpPr>
          <p:cNvPr id="68" name="Gruppo 67"/>
          <p:cNvGrpSpPr/>
          <p:nvPr/>
        </p:nvGrpSpPr>
        <p:grpSpPr>
          <a:xfrm>
            <a:off x="8523853" y="5786563"/>
            <a:ext cx="1468970" cy="499246"/>
            <a:chOff x="8599354" y="6599071"/>
            <a:chExt cx="1468970" cy="499246"/>
          </a:xfrm>
        </p:grpSpPr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24B50D74-3E0C-4C5F-83AB-E1857A03D352}"/>
                </a:ext>
              </a:extLst>
            </p:cNvPr>
            <p:cNvSpPr/>
            <p:nvPr/>
          </p:nvSpPr>
          <p:spPr>
            <a:xfrm>
              <a:off x="8599354" y="6622015"/>
              <a:ext cx="360000" cy="108000"/>
            </a:xfrm>
            <a:prstGeom prst="rect">
              <a:avLst/>
            </a:prstGeom>
            <a:solidFill>
              <a:srgbClr val="9850B8"/>
            </a:solidFill>
            <a:ln w="28575">
              <a:noFill/>
            </a:ln>
            <a:effectLst/>
          </p:spPr>
          <p:txBody>
            <a:bodyPr lIns="81000" tIns="81000" rIns="81000" bIns="81000" anchor="ctr"/>
            <a:lstStyle/>
            <a:p>
              <a:pPr algn="ctr" eaLnBrk="0" hangingPunct="0">
                <a:spcBef>
                  <a:spcPct val="20000"/>
                </a:spcBef>
              </a:pPr>
              <a:endParaRPr lang="it-IT" sz="1600" ker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igura a mano libera: forma 181">
              <a:extLst>
                <a:ext uri="{FF2B5EF4-FFF2-40B4-BE49-F238E27FC236}">
                  <a16:creationId xmlns:a16="http://schemas.microsoft.com/office/drawing/2014/main" id="{637550F6-4D53-4905-841C-4CD4B5725D74}"/>
                </a:ext>
              </a:extLst>
            </p:cNvPr>
            <p:cNvSpPr/>
            <p:nvPr/>
          </p:nvSpPr>
          <p:spPr>
            <a:xfrm>
              <a:off x="8616981" y="6990317"/>
              <a:ext cx="360000" cy="108000"/>
            </a:xfrm>
            <a:custGeom>
              <a:avLst/>
              <a:gdLst>
                <a:gd name="connsiteX0" fmla="*/ 0 w 368300"/>
                <a:gd name="connsiteY0" fmla="*/ 0 h 0"/>
                <a:gd name="connsiteX1" fmla="*/ 368300 w 3683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8300">
                  <a:moveTo>
                    <a:pt x="0" y="0"/>
                  </a:moveTo>
                  <a:lnTo>
                    <a:pt x="368300" y="0"/>
                  </a:lnTo>
                </a:path>
              </a:pathLst>
            </a:custGeom>
            <a:noFill/>
            <a:ln w="28575">
              <a:solidFill>
                <a:srgbClr val="FF99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1B226FF2-2684-4BE7-82F5-6F8889CE271C}"/>
                </a:ext>
              </a:extLst>
            </p:cNvPr>
            <p:cNvSpPr txBox="1"/>
            <p:nvPr/>
          </p:nvSpPr>
          <p:spPr>
            <a:xfrm>
              <a:off x="9044005" y="6599071"/>
              <a:ext cx="423193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it-IT" sz="1050"/>
                <a:t>Nuclear</a:t>
              </a: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1B226FF2-2684-4BE7-82F5-6F8889CE271C}"/>
                </a:ext>
              </a:extLst>
            </p:cNvPr>
            <p:cNvSpPr txBox="1"/>
            <p:nvPr/>
          </p:nvSpPr>
          <p:spPr>
            <a:xfrm>
              <a:off x="9044005" y="6901952"/>
              <a:ext cx="102431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it-IT" sz="1050"/>
                <a:t>H1 2019 ETO TPED</a:t>
              </a:r>
            </a:p>
          </p:txBody>
        </p:sp>
      </p:grp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090B0275-3DDD-4354-AF06-086FAB21ABEC}"/>
              </a:ext>
            </a:extLst>
          </p:cNvPr>
          <p:cNvSpPr txBox="1"/>
          <p:nvPr/>
        </p:nvSpPr>
        <p:spPr>
          <a:xfrm>
            <a:off x="788158" y="6393109"/>
            <a:ext cx="21034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Source: Wood Mackenzie, April 2020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56450"/>
      </p:ext>
    </p:extLst>
  </p:cSld>
  <p:clrMapOvr>
    <a:masterClrMapping/>
  </p:clrMapOvr>
  <p:transition spd="slow" advTm="863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itolo 1"/>
          <p:cNvSpPr>
            <a:spLocks noGrp="1"/>
          </p:cNvSpPr>
          <p:nvPr>
            <p:ph type="title" idx="4294967295"/>
          </p:nvPr>
        </p:nvSpPr>
        <p:spPr>
          <a:xfrm>
            <a:off x="847559" y="118717"/>
            <a:ext cx="9287041" cy="619850"/>
          </a:xfrm>
        </p:spPr>
        <p:txBody>
          <a:bodyPr wrap="square" lIns="0" tIns="0" rIns="0" bIns="0">
            <a:spAutoFit/>
          </a:bodyPr>
          <a:lstStyle/>
          <a:p>
            <a:pPr>
              <a:tabLst>
                <a:tab pos="6456363" algn="l"/>
              </a:tabLst>
            </a:pPr>
            <a:r>
              <a:rPr lang="en-US" altLang="it-IT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Oil demand projections (million b/d) and projected rise in global average temperature by 2100</a:t>
            </a:r>
            <a:endParaRPr lang="it-IT" altLang="it-IT" sz="2400" b="1" i="0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1544" name="CasellaDiTesto 1543"/>
          <p:cNvSpPr txBox="1"/>
          <p:nvPr/>
        </p:nvSpPr>
        <p:spPr>
          <a:xfrm>
            <a:off x="8416178" y="6531375"/>
            <a:ext cx="1527662" cy="17953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lnSpc>
                <a:spcPts val="1400"/>
              </a:lnSpc>
            </a:pPr>
            <a:r>
              <a:rPr lang="en-GB" sz="1000"/>
              <a:t>Wood Mackenzie, April 2019 </a:t>
            </a:r>
            <a:endParaRPr lang="it-IT" sz="1000"/>
          </a:p>
        </p:txBody>
      </p:sp>
      <p:sp>
        <p:nvSpPr>
          <p:cNvPr id="4" name="Figura a mano libera 3"/>
          <p:cNvSpPr/>
          <p:nvPr/>
        </p:nvSpPr>
        <p:spPr>
          <a:xfrm>
            <a:off x="4800590" y="1671145"/>
            <a:ext cx="4225158" cy="4154214"/>
          </a:xfrm>
          <a:custGeom>
            <a:avLst/>
            <a:gdLst>
              <a:gd name="connsiteX0" fmla="*/ 0 w 4225158"/>
              <a:gd name="connsiteY0" fmla="*/ 0 h 4154214"/>
              <a:gd name="connsiteX1" fmla="*/ 0 w 4225158"/>
              <a:gd name="connsiteY1" fmla="*/ 4154214 h 4154214"/>
              <a:gd name="connsiteX2" fmla="*/ 4225158 w 4225158"/>
              <a:gd name="connsiteY2" fmla="*/ 4154214 h 415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5158" h="4154214">
                <a:moveTo>
                  <a:pt x="0" y="0"/>
                </a:moveTo>
                <a:lnTo>
                  <a:pt x="0" y="4154214"/>
                </a:lnTo>
                <a:lnTo>
                  <a:pt x="4225158" y="4154214"/>
                </a:lnTo>
              </a:path>
            </a:pathLst>
          </a:custGeom>
          <a:noFill/>
          <a:ln w="12700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9475070" y="1615966"/>
            <a:ext cx="922283" cy="914400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100000">
                <a:srgbClr val="C6C6C6"/>
              </a:gs>
            </a:gsLst>
            <a:lin ang="2700000" scaled="0"/>
          </a:gradFill>
          <a:ln w="3175">
            <a:solidFill>
              <a:schemeClr val="bg1">
                <a:lumMod val="50000"/>
              </a:schemeClr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36000" tIns="36000" rIns="36000" bIns="36000" anchor="ctr"/>
          <a:lstStyle/>
          <a:p>
            <a:pPr algn="ctr" eaLnBrk="0" hangingPunct="0">
              <a:spcBef>
                <a:spcPct val="20000"/>
              </a:spcBef>
            </a:pPr>
            <a:r>
              <a:rPr lang="it-IT" sz="1600" kern="0">
                <a:latin typeface="Calibri" panose="020F0502020204030204" pitchFamily="34" charset="0"/>
              </a:rPr>
              <a:t>3.6-5.5 °C</a:t>
            </a:r>
          </a:p>
        </p:txBody>
      </p:sp>
      <p:sp>
        <p:nvSpPr>
          <p:cNvPr id="9" name="Rettangolo 8"/>
          <p:cNvSpPr/>
          <p:nvPr/>
        </p:nvSpPr>
        <p:spPr>
          <a:xfrm>
            <a:off x="9475070" y="2688020"/>
            <a:ext cx="922283" cy="488731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100000">
                <a:srgbClr val="C6C6C6"/>
              </a:gs>
            </a:gsLst>
            <a:lin ang="2700000" scaled="0"/>
          </a:gradFill>
          <a:ln w="3175">
            <a:solidFill>
              <a:schemeClr val="bg1">
                <a:lumMod val="50000"/>
              </a:schemeClr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36000" tIns="36000" rIns="36000" bIns="36000" anchor="ctr"/>
          <a:lstStyle/>
          <a:p>
            <a:pPr algn="ctr" eaLnBrk="0" hangingPunct="0">
              <a:spcBef>
                <a:spcPct val="20000"/>
              </a:spcBef>
            </a:pPr>
            <a:r>
              <a:rPr lang="it-IT" sz="1600" kern="0">
                <a:latin typeface="Calibri" panose="020F0502020204030204" pitchFamily="34" charset="0"/>
              </a:rPr>
              <a:t>&gt;2.0 °C</a:t>
            </a:r>
          </a:p>
        </p:txBody>
      </p:sp>
      <p:sp>
        <p:nvSpPr>
          <p:cNvPr id="10" name="Rettangolo 9"/>
          <p:cNvSpPr/>
          <p:nvPr/>
        </p:nvSpPr>
        <p:spPr>
          <a:xfrm>
            <a:off x="9475070" y="3449210"/>
            <a:ext cx="922283" cy="1453866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100000">
                <a:srgbClr val="C6C6C6"/>
              </a:gs>
            </a:gsLst>
            <a:lin ang="2700000" scaled="0"/>
          </a:gradFill>
          <a:ln w="3175">
            <a:solidFill>
              <a:schemeClr val="bg1">
                <a:lumMod val="50000"/>
              </a:schemeClr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36000" tIns="36000" rIns="36000" bIns="36000" anchor="ctr"/>
          <a:lstStyle/>
          <a:p>
            <a:pPr algn="ctr" eaLnBrk="0" hangingPunct="0">
              <a:spcBef>
                <a:spcPct val="20000"/>
              </a:spcBef>
            </a:pPr>
            <a:r>
              <a:rPr lang="it-IT" sz="1600" kern="0">
                <a:latin typeface="Calibri" panose="020F0502020204030204" pitchFamily="34" charset="0"/>
              </a:rPr>
              <a:t>&lt;2.0 °C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9475070" y="5131677"/>
            <a:ext cx="922283" cy="433551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100000">
                <a:srgbClr val="C6C6C6"/>
              </a:gs>
            </a:gsLst>
            <a:lin ang="2700000" scaled="0"/>
          </a:gradFill>
          <a:ln w="3175">
            <a:solidFill>
              <a:schemeClr val="bg1">
                <a:lumMod val="50000"/>
              </a:schemeClr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36000" tIns="36000" rIns="36000" bIns="36000" anchor="ctr"/>
          <a:lstStyle/>
          <a:p>
            <a:pPr algn="ctr" eaLnBrk="0" hangingPunct="0">
              <a:spcBef>
                <a:spcPct val="20000"/>
              </a:spcBef>
            </a:pPr>
            <a:r>
              <a:rPr lang="it-IT" sz="1600" kern="0">
                <a:latin typeface="Calibri" panose="020F0502020204030204" pitchFamily="34" charset="0"/>
              </a:rPr>
              <a:t>1.7-1.8 °C</a:t>
            </a:r>
          </a:p>
        </p:txBody>
      </p:sp>
      <p:sp>
        <p:nvSpPr>
          <p:cNvPr id="6" name="Figura a mano libera 5"/>
          <p:cNvSpPr/>
          <p:nvPr/>
        </p:nvSpPr>
        <p:spPr>
          <a:xfrm>
            <a:off x="1869056" y="1794933"/>
            <a:ext cx="474133" cy="0"/>
          </a:xfrm>
          <a:custGeom>
            <a:avLst/>
            <a:gdLst>
              <a:gd name="connsiteX0" fmla="*/ 0 w 474133"/>
              <a:gd name="connsiteY0" fmla="*/ 0 h 0"/>
              <a:gd name="connsiteX1" fmla="*/ 474133 w 47413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133">
                <a:moveTo>
                  <a:pt x="0" y="0"/>
                </a:moveTo>
                <a:lnTo>
                  <a:pt x="474133" y="0"/>
                </a:lnTo>
              </a:path>
            </a:pathLst>
          </a:custGeom>
          <a:solidFill>
            <a:srgbClr val="FFD500"/>
          </a:solidFill>
          <a:ln w="38100">
            <a:solidFill>
              <a:srgbClr val="C00000"/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81000" tIns="81000" rIns="81000" bIns="81000" anchor="ctr"/>
          <a:lstStyle/>
          <a:p>
            <a:pPr algn="ctr" eaLnBrk="0" hangingPunct="0">
              <a:spcBef>
                <a:spcPct val="20000"/>
              </a:spcBef>
            </a:pPr>
            <a:endParaRPr lang="it-IT" sz="1600" kern="0">
              <a:latin typeface="Calibri" panose="020F0502020204030204" pitchFamily="34" charset="0"/>
            </a:endParaRPr>
          </a:p>
        </p:txBody>
      </p:sp>
      <p:sp>
        <p:nvSpPr>
          <p:cNvPr id="13" name="Figura a mano libera 12"/>
          <p:cNvSpPr/>
          <p:nvPr/>
        </p:nvSpPr>
        <p:spPr>
          <a:xfrm>
            <a:off x="1869056" y="2150533"/>
            <a:ext cx="474133" cy="0"/>
          </a:xfrm>
          <a:custGeom>
            <a:avLst/>
            <a:gdLst>
              <a:gd name="connsiteX0" fmla="*/ 0 w 474133"/>
              <a:gd name="connsiteY0" fmla="*/ 0 h 0"/>
              <a:gd name="connsiteX1" fmla="*/ 474133 w 47413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133">
                <a:moveTo>
                  <a:pt x="0" y="0"/>
                </a:moveTo>
                <a:lnTo>
                  <a:pt x="474133" y="0"/>
                </a:lnTo>
              </a:path>
            </a:pathLst>
          </a:custGeom>
          <a:solidFill>
            <a:srgbClr val="FFD500"/>
          </a:solidFill>
          <a:ln w="38100">
            <a:solidFill>
              <a:srgbClr val="42A62A"/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81000" tIns="81000" rIns="81000" bIns="81000" anchor="ctr"/>
          <a:lstStyle/>
          <a:p>
            <a:pPr algn="ctr" eaLnBrk="0" hangingPunct="0">
              <a:spcBef>
                <a:spcPct val="20000"/>
              </a:spcBef>
            </a:pPr>
            <a:endParaRPr lang="it-IT" sz="1600" kern="0">
              <a:latin typeface="Calibri" panose="020F0502020204030204" pitchFamily="34" charset="0"/>
            </a:endParaRPr>
          </a:p>
        </p:txBody>
      </p:sp>
      <p:sp>
        <p:nvSpPr>
          <p:cNvPr id="14" name="Figura a mano libera 13"/>
          <p:cNvSpPr/>
          <p:nvPr/>
        </p:nvSpPr>
        <p:spPr>
          <a:xfrm>
            <a:off x="1869056" y="2506133"/>
            <a:ext cx="474133" cy="0"/>
          </a:xfrm>
          <a:custGeom>
            <a:avLst/>
            <a:gdLst>
              <a:gd name="connsiteX0" fmla="*/ 0 w 474133"/>
              <a:gd name="connsiteY0" fmla="*/ 0 h 0"/>
              <a:gd name="connsiteX1" fmla="*/ 474133 w 47413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133">
                <a:moveTo>
                  <a:pt x="0" y="0"/>
                </a:moveTo>
                <a:lnTo>
                  <a:pt x="474133" y="0"/>
                </a:lnTo>
              </a:path>
            </a:pathLst>
          </a:custGeom>
          <a:solidFill>
            <a:srgbClr val="FFD500"/>
          </a:solidFill>
          <a:ln w="38100">
            <a:solidFill>
              <a:srgbClr val="B69AC4"/>
            </a:solidFill>
            <a:prstDash val="sysDot"/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81000" tIns="81000" rIns="81000" bIns="81000" anchor="ctr"/>
          <a:lstStyle/>
          <a:p>
            <a:pPr algn="ctr" eaLnBrk="0" hangingPunct="0">
              <a:spcBef>
                <a:spcPct val="20000"/>
              </a:spcBef>
            </a:pPr>
            <a:endParaRPr lang="it-IT" sz="1600" kern="0">
              <a:latin typeface="Calibri" panose="020F0502020204030204" pitchFamily="34" charset="0"/>
            </a:endParaRPr>
          </a:p>
        </p:txBody>
      </p:sp>
      <p:sp>
        <p:nvSpPr>
          <p:cNvPr id="15" name="Figura a mano libera 14"/>
          <p:cNvSpPr/>
          <p:nvPr/>
        </p:nvSpPr>
        <p:spPr>
          <a:xfrm>
            <a:off x="1869056" y="2861733"/>
            <a:ext cx="474133" cy="0"/>
          </a:xfrm>
          <a:custGeom>
            <a:avLst/>
            <a:gdLst>
              <a:gd name="connsiteX0" fmla="*/ 0 w 474133"/>
              <a:gd name="connsiteY0" fmla="*/ 0 h 0"/>
              <a:gd name="connsiteX1" fmla="*/ 474133 w 47413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133">
                <a:moveTo>
                  <a:pt x="0" y="0"/>
                </a:moveTo>
                <a:lnTo>
                  <a:pt x="474133" y="0"/>
                </a:lnTo>
              </a:path>
            </a:pathLst>
          </a:custGeom>
          <a:solidFill>
            <a:srgbClr val="FFD500"/>
          </a:solidFill>
          <a:ln w="38100">
            <a:solidFill>
              <a:srgbClr val="42A62A"/>
            </a:solidFill>
            <a:prstDash val="dash"/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81000" tIns="81000" rIns="81000" bIns="81000" anchor="ctr"/>
          <a:lstStyle/>
          <a:p>
            <a:pPr algn="ctr" eaLnBrk="0" hangingPunct="0">
              <a:spcBef>
                <a:spcPct val="20000"/>
              </a:spcBef>
            </a:pPr>
            <a:endParaRPr lang="it-IT" sz="1600" kern="0">
              <a:latin typeface="Calibri" panose="020F0502020204030204" pitchFamily="34" charset="0"/>
            </a:endParaRPr>
          </a:p>
        </p:txBody>
      </p:sp>
      <p:sp>
        <p:nvSpPr>
          <p:cNvPr id="16" name="Figura a mano libera 15"/>
          <p:cNvSpPr/>
          <p:nvPr/>
        </p:nvSpPr>
        <p:spPr>
          <a:xfrm>
            <a:off x="1869056" y="3217333"/>
            <a:ext cx="474133" cy="0"/>
          </a:xfrm>
          <a:custGeom>
            <a:avLst/>
            <a:gdLst>
              <a:gd name="connsiteX0" fmla="*/ 0 w 474133"/>
              <a:gd name="connsiteY0" fmla="*/ 0 h 0"/>
              <a:gd name="connsiteX1" fmla="*/ 474133 w 47413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133">
                <a:moveTo>
                  <a:pt x="0" y="0"/>
                </a:moveTo>
                <a:lnTo>
                  <a:pt x="474133" y="0"/>
                </a:lnTo>
              </a:path>
            </a:pathLst>
          </a:custGeom>
          <a:solidFill>
            <a:srgbClr val="FFD500"/>
          </a:solidFill>
          <a:ln w="38100">
            <a:solidFill>
              <a:srgbClr val="FF9900"/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81000" tIns="81000" rIns="81000" bIns="81000" anchor="ctr"/>
          <a:lstStyle/>
          <a:p>
            <a:pPr algn="ctr" eaLnBrk="0" hangingPunct="0">
              <a:spcBef>
                <a:spcPct val="20000"/>
              </a:spcBef>
            </a:pPr>
            <a:endParaRPr lang="it-IT" sz="1600" kern="0">
              <a:latin typeface="Calibri" panose="020F0502020204030204" pitchFamily="34" charset="0"/>
            </a:endParaRPr>
          </a:p>
        </p:txBody>
      </p:sp>
      <p:sp>
        <p:nvSpPr>
          <p:cNvPr id="17" name="Figura a mano libera 16"/>
          <p:cNvSpPr/>
          <p:nvPr/>
        </p:nvSpPr>
        <p:spPr>
          <a:xfrm>
            <a:off x="1869056" y="3572933"/>
            <a:ext cx="474133" cy="0"/>
          </a:xfrm>
          <a:custGeom>
            <a:avLst/>
            <a:gdLst>
              <a:gd name="connsiteX0" fmla="*/ 0 w 474133"/>
              <a:gd name="connsiteY0" fmla="*/ 0 h 0"/>
              <a:gd name="connsiteX1" fmla="*/ 474133 w 47413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133">
                <a:moveTo>
                  <a:pt x="0" y="0"/>
                </a:moveTo>
                <a:lnTo>
                  <a:pt x="474133" y="0"/>
                </a:lnTo>
              </a:path>
            </a:pathLst>
          </a:custGeom>
          <a:solidFill>
            <a:srgbClr val="FFD500"/>
          </a:solidFill>
          <a:ln w="38100">
            <a:solidFill>
              <a:srgbClr val="FF9900"/>
            </a:solidFill>
            <a:prstDash val="sysDot"/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81000" tIns="81000" rIns="81000" bIns="81000" anchor="ctr"/>
          <a:lstStyle/>
          <a:p>
            <a:pPr algn="ctr" eaLnBrk="0" hangingPunct="0">
              <a:spcBef>
                <a:spcPct val="20000"/>
              </a:spcBef>
            </a:pPr>
            <a:endParaRPr lang="it-IT" sz="1600" kern="0">
              <a:latin typeface="Calibri" panose="020F0502020204030204" pitchFamily="34" charset="0"/>
            </a:endParaRPr>
          </a:p>
        </p:txBody>
      </p:sp>
      <p:sp>
        <p:nvSpPr>
          <p:cNvPr id="18" name="Figura a mano libera 17"/>
          <p:cNvSpPr/>
          <p:nvPr/>
        </p:nvSpPr>
        <p:spPr>
          <a:xfrm>
            <a:off x="1869056" y="3928533"/>
            <a:ext cx="474133" cy="0"/>
          </a:xfrm>
          <a:custGeom>
            <a:avLst/>
            <a:gdLst>
              <a:gd name="connsiteX0" fmla="*/ 0 w 474133"/>
              <a:gd name="connsiteY0" fmla="*/ 0 h 0"/>
              <a:gd name="connsiteX1" fmla="*/ 474133 w 47413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133">
                <a:moveTo>
                  <a:pt x="0" y="0"/>
                </a:moveTo>
                <a:lnTo>
                  <a:pt x="474133" y="0"/>
                </a:lnTo>
              </a:path>
            </a:pathLst>
          </a:custGeom>
          <a:solidFill>
            <a:srgbClr val="FFD500"/>
          </a:solidFill>
          <a:ln w="38100">
            <a:solidFill>
              <a:schemeClr val="tx1"/>
            </a:solidFill>
            <a:prstDash val="dash"/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81000" tIns="81000" rIns="81000" bIns="81000" anchor="ctr"/>
          <a:lstStyle/>
          <a:p>
            <a:pPr algn="ctr" eaLnBrk="0" hangingPunct="0">
              <a:spcBef>
                <a:spcPct val="20000"/>
              </a:spcBef>
            </a:pPr>
            <a:endParaRPr lang="it-IT" sz="1600" kern="0">
              <a:latin typeface="Calibri" panose="020F0502020204030204" pitchFamily="34" charset="0"/>
            </a:endParaRPr>
          </a:p>
        </p:txBody>
      </p:sp>
      <p:sp>
        <p:nvSpPr>
          <p:cNvPr id="19" name="Figura a mano libera 18"/>
          <p:cNvSpPr/>
          <p:nvPr/>
        </p:nvSpPr>
        <p:spPr>
          <a:xfrm>
            <a:off x="1869056" y="4284133"/>
            <a:ext cx="474133" cy="0"/>
          </a:xfrm>
          <a:custGeom>
            <a:avLst/>
            <a:gdLst>
              <a:gd name="connsiteX0" fmla="*/ 0 w 474133"/>
              <a:gd name="connsiteY0" fmla="*/ 0 h 0"/>
              <a:gd name="connsiteX1" fmla="*/ 474133 w 47413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133">
                <a:moveTo>
                  <a:pt x="0" y="0"/>
                </a:moveTo>
                <a:lnTo>
                  <a:pt x="474133" y="0"/>
                </a:lnTo>
              </a:path>
            </a:pathLst>
          </a:custGeom>
          <a:solidFill>
            <a:srgbClr val="FFD500"/>
          </a:solidFill>
          <a:ln w="38100">
            <a:solidFill>
              <a:schemeClr val="tx1"/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81000" tIns="81000" rIns="81000" bIns="81000" anchor="ctr"/>
          <a:lstStyle/>
          <a:p>
            <a:pPr algn="ctr" eaLnBrk="0" hangingPunct="0">
              <a:spcBef>
                <a:spcPct val="20000"/>
              </a:spcBef>
            </a:pPr>
            <a:endParaRPr lang="it-IT" sz="1600" kern="0">
              <a:latin typeface="Calibri" panose="020F0502020204030204" pitchFamily="34" charset="0"/>
            </a:endParaRPr>
          </a:p>
        </p:txBody>
      </p:sp>
      <p:sp>
        <p:nvSpPr>
          <p:cNvPr id="20" name="Figura a mano libera 19"/>
          <p:cNvSpPr/>
          <p:nvPr/>
        </p:nvSpPr>
        <p:spPr>
          <a:xfrm>
            <a:off x="1869056" y="4639733"/>
            <a:ext cx="474133" cy="0"/>
          </a:xfrm>
          <a:custGeom>
            <a:avLst/>
            <a:gdLst>
              <a:gd name="connsiteX0" fmla="*/ 0 w 474133"/>
              <a:gd name="connsiteY0" fmla="*/ 0 h 0"/>
              <a:gd name="connsiteX1" fmla="*/ 474133 w 47413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133">
                <a:moveTo>
                  <a:pt x="0" y="0"/>
                </a:moveTo>
                <a:lnTo>
                  <a:pt x="474133" y="0"/>
                </a:lnTo>
              </a:path>
            </a:pathLst>
          </a:custGeom>
          <a:solidFill>
            <a:srgbClr val="FFD500"/>
          </a:solidFill>
          <a:ln w="38100">
            <a:solidFill>
              <a:schemeClr val="tx1"/>
            </a:solidFill>
            <a:prstDash val="sysDot"/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81000" tIns="81000" rIns="81000" bIns="81000" anchor="ctr"/>
          <a:lstStyle/>
          <a:p>
            <a:pPr algn="ctr" eaLnBrk="0" hangingPunct="0">
              <a:spcBef>
                <a:spcPct val="20000"/>
              </a:spcBef>
            </a:pPr>
            <a:endParaRPr lang="it-IT" sz="1600" kern="0">
              <a:latin typeface="Calibri" panose="020F0502020204030204" pitchFamily="34" charset="0"/>
            </a:endParaRPr>
          </a:p>
        </p:txBody>
      </p:sp>
      <p:sp>
        <p:nvSpPr>
          <p:cNvPr id="21" name="Figura a mano libera 20"/>
          <p:cNvSpPr/>
          <p:nvPr/>
        </p:nvSpPr>
        <p:spPr>
          <a:xfrm>
            <a:off x="1869056" y="4995333"/>
            <a:ext cx="474133" cy="0"/>
          </a:xfrm>
          <a:custGeom>
            <a:avLst/>
            <a:gdLst>
              <a:gd name="connsiteX0" fmla="*/ 0 w 474133"/>
              <a:gd name="connsiteY0" fmla="*/ 0 h 0"/>
              <a:gd name="connsiteX1" fmla="*/ 474133 w 47413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133">
                <a:moveTo>
                  <a:pt x="0" y="0"/>
                </a:moveTo>
                <a:lnTo>
                  <a:pt x="474133" y="0"/>
                </a:lnTo>
              </a:path>
            </a:pathLst>
          </a:custGeom>
          <a:solidFill>
            <a:srgbClr val="FFD500"/>
          </a:solidFill>
          <a:ln w="38100">
            <a:solidFill>
              <a:srgbClr val="B17F48"/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81000" tIns="81000" rIns="81000" bIns="81000" anchor="ctr"/>
          <a:lstStyle/>
          <a:p>
            <a:pPr algn="ctr" eaLnBrk="0" hangingPunct="0">
              <a:spcBef>
                <a:spcPct val="20000"/>
              </a:spcBef>
            </a:pPr>
            <a:endParaRPr lang="it-IT" sz="1600" kern="0">
              <a:latin typeface="Calibri" panose="020F0502020204030204" pitchFamily="34" charset="0"/>
            </a:endParaRPr>
          </a:p>
        </p:txBody>
      </p:sp>
      <p:sp>
        <p:nvSpPr>
          <p:cNvPr id="22" name="Figura a mano libera 21"/>
          <p:cNvSpPr/>
          <p:nvPr/>
        </p:nvSpPr>
        <p:spPr>
          <a:xfrm>
            <a:off x="1869056" y="5350933"/>
            <a:ext cx="474133" cy="0"/>
          </a:xfrm>
          <a:custGeom>
            <a:avLst/>
            <a:gdLst>
              <a:gd name="connsiteX0" fmla="*/ 0 w 474133"/>
              <a:gd name="connsiteY0" fmla="*/ 0 h 0"/>
              <a:gd name="connsiteX1" fmla="*/ 474133 w 47413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133">
                <a:moveTo>
                  <a:pt x="0" y="0"/>
                </a:moveTo>
                <a:lnTo>
                  <a:pt x="474133" y="0"/>
                </a:lnTo>
              </a:path>
            </a:pathLst>
          </a:custGeom>
          <a:solidFill>
            <a:srgbClr val="FFD500"/>
          </a:solidFill>
          <a:ln w="38100">
            <a:solidFill>
              <a:srgbClr val="2C8DA8"/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81000" tIns="81000" rIns="81000" bIns="81000" anchor="ctr"/>
          <a:lstStyle/>
          <a:p>
            <a:pPr algn="ctr" eaLnBrk="0" hangingPunct="0">
              <a:spcBef>
                <a:spcPct val="20000"/>
              </a:spcBef>
            </a:pPr>
            <a:endParaRPr lang="it-IT" sz="1600" kern="0">
              <a:latin typeface="Calibri" panose="020F0502020204030204" pitchFamily="34" charset="0"/>
            </a:endParaRPr>
          </a:p>
        </p:txBody>
      </p:sp>
      <p:sp>
        <p:nvSpPr>
          <p:cNvPr id="23" name="Figura a mano libera 22"/>
          <p:cNvSpPr/>
          <p:nvPr/>
        </p:nvSpPr>
        <p:spPr>
          <a:xfrm>
            <a:off x="1869056" y="5706533"/>
            <a:ext cx="474133" cy="0"/>
          </a:xfrm>
          <a:custGeom>
            <a:avLst/>
            <a:gdLst>
              <a:gd name="connsiteX0" fmla="*/ 0 w 474133"/>
              <a:gd name="connsiteY0" fmla="*/ 0 h 0"/>
              <a:gd name="connsiteX1" fmla="*/ 474133 w 47413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133">
                <a:moveTo>
                  <a:pt x="0" y="0"/>
                </a:moveTo>
                <a:lnTo>
                  <a:pt x="474133" y="0"/>
                </a:lnTo>
              </a:path>
            </a:pathLst>
          </a:custGeom>
          <a:solidFill>
            <a:srgbClr val="FFD500"/>
          </a:solidFill>
          <a:ln w="38100">
            <a:solidFill>
              <a:srgbClr val="2C8DA8"/>
            </a:solidFill>
            <a:prstDash val="dash"/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81000" tIns="81000" rIns="81000" bIns="81000" anchor="ctr"/>
          <a:lstStyle/>
          <a:p>
            <a:pPr algn="ctr" eaLnBrk="0" hangingPunct="0">
              <a:spcBef>
                <a:spcPct val="20000"/>
              </a:spcBef>
            </a:pPr>
            <a:endParaRPr lang="it-IT" sz="1600" kern="0">
              <a:latin typeface="Calibri" panose="020F0502020204030204" pitchFamily="34" charset="0"/>
            </a:endParaRPr>
          </a:p>
        </p:txBody>
      </p:sp>
      <p:sp>
        <p:nvSpPr>
          <p:cNvPr id="36" name="Figura a mano libera 35"/>
          <p:cNvSpPr/>
          <p:nvPr/>
        </p:nvSpPr>
        <p:spPr>
          <a:xfrm>
            <a:off x="4863604" y="1901728"/>
            <a:ext cx="4111995" cy="1817580"/>
          </a:xfrm>
          <a:custGeom>
            <a:avLst/>
            <a:gdLst>
              <a:gd name="connsiteX0" fmla="*/ 0 w 4111995"/>
              <a:gd name="connsiteY0" fmla="*/ 1817580 h 1817580"/>
              <a:gd name="connsiteX1" fmla="*/ 690007 w 4111995"/>
              <a:gd name="connsiteY1" fmla="*/ 1284647 h 1817580"/>
              <a:gd name="connsiteX2" fmla="*/ 852692 w 4111995"/>
              <a:gd name="connsiteY2" fmla="*/ 1222939 h 1817580"/>
              <a:gd name="connsiteX3" fmla="*/ 992937 w 4111995"/>
              <a:gd name="connsiteY3" fmla="*/ 1155622 h 1817580"/>
              <a:gd name="connsiteX4" fmla="*/ 1323916 w 4111995"/>
              <a:gd name="connsiteY4" fmla="*/ 1004157 h 1817580"/>
              <a:gd name="connsiteX5" fmla="*/ 1828800 w 4111995"/>
              <a:gd name="connsiteY5" fmla="*/ 729276 h 1817580"/>
              <a:gd name="connsiteX6" fmla="*/ 2137339 w 4111995"/>
              <a:gd name="connsiteY6" fmla="*/ 560981 h 1817580"/>
              <a:gd name="connsiteX7" fmla="*/ 2462709 w 4111995"/>
              <a:gd name="connsiteY7" fmla="*/ 443175 h 1817580"/>
              <a:gd name="connsiteX8" fmla="*/ 2726370 w 4111995"/>
              <a:gd name="connsiteY8" fmla="*/ 280490 h 1817580"/>
              <a:gd name="connsiteX9" fmla="*/ 3124667 w 4111995"/>
              <a:gd name="connsiteY9" fmla="*/ 185124 h 1817580"/>
              <a:gd name="connsiteX10" fmla="*/ 3629550 w 4111995"/>
              <a:gd name="connsiteY10" fmla="*/ 84147 h 1817580"/>
              <a:gd name="connsiteX11" fmla="*/ 4111995 w 4111995"/>
              <a:gd name="connsiteY11" fmla="*/ 0 h 181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11995" h="1817580">
                <a:moveTo>
                  <a:pt x="0" y="1817580"/>
                </a:moveTo>
                <a:lnTo>
                  <a:pt x="690007" y="1284647"/>
                </a:lnTo>
                <a:lnTo>
                  <a:pt x="852692" y="1222939"/>
                </a:lnTo>
                <a:lnTo>
                  <a:pt x="992937" y="1155622"/>
                </a:lnTo>
                <a:lnTo>
                  <a:pt x="1323916" y="1004157"/>
                </a:lnTo>
                <a:lnTo>
                  <a:pt x="1828800" y="729276"/>
                </a:lnTo>
                <a:lnTo>
                  <a:pt x="2137339" y="560981"/>
                </a:lnTo>
                <a:lnTo>
                  <a:pt x="2462709" y="443175"/>
                </a:lnTo>
                <a:lnTo>
                  <a:pt x="2726370" y="280490"/>
                </a:lnTo>
                <a:lnTo>
                  <a:pt x="3124667" y="185124"/>
                </a:lnTo>
                <a:lnTo>
                  <a:pt x="3629550" y="84147"/>
                </a:lnTo>
                <a:lnTo>
                  <a:pt x="4111995" y="0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81000" tIns="81000" rIns="81000" bIns="81000" anchor="ctr"/>
          <a:lstStyle/>
          <a:p>
            <a:pPr algn="ctr" eaLnBrk="0" hangingPunct="0">
              <a:spcBef>
                <a:spcPct val="20000"/>
              </a:spcBef>
            </a:pPr>
            <a:endParaRPr lang="it-IT" sz="1600" kern="0">
              <a:latin typeface="Calibri" panose="020F0502020204030204" pitchFamily="34" charset="0"/>
            </a:endParaRPr>
          </a:p>
        </p:txBody>
      </p:sp>
      <p:sp>
        <p:nvSpPr>
          <p:cNvPr id="37" name="Figura a mano libera 36"/>
          <p:cNvSpPr/>
          <p:nvPr/>
        </p:nvSpPr>
        <p:spPr>
          <a:xfrm>
            <a:off x="4874823" y="2524417"/>
            <a:ext cx="4089556" cy="1323917"/>
          </a:xfrm>
          <a:custGeom>
            <a:avLst/>
            <a:gdLst>
              <a:gd name="connsiteX0" fmla="*/ 0 w 4089556"/>
              <a:gd name="connsiteY0" fmla="*/ 1323917 h 1323917"/>
              <a:gd name="connsiteX1" fmla="*/ 594641 w 4089556"/>
              <a:gd name="connsiteY1" fmla="*/ 948059 h 1323917"/>
              <a:gd name="connsiteX2" fmla="*/ 1351966 w 4089556"/>
              <a:gd name="connsiteY2" fmla="*/ 454395 h 1323917"/>
              <a:gd name="connsiteX3" fmla="*/ 1997095 w 4089556"/>
              <a:gd name="connsiteY3" fmla="*/ 224393 h 1323917"/>
              <a:gd name="connsiteX4" fmla="*/ 2468319 w 4089556"/>
              <a:gd name="connsiteY4" fmla="*/ 151465 h 1323917"/>
              <a:gd name="connsiteX5" fmla="*/ 2877836 w 4089556"/>
              <a:gd name="connsiteY5" fmla="*/ 95367 h 1323917"/>
              <a:gd name="connsiteX6" fmla="*/ 3321011 w 4089556"/>
              <a:gd name="connsiteY6" fmla="*/ 5610 h 1323917"/>
              <a:gd name="connsiteX7" fmla="*/ 4089556 w 4089556"/>
              <a:gd name="connsiteY7" fmla="*/ 0 h 1323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9556" h="1323917">
                <a:moveTo>
                  <a:pt x="0" y="1323917"/>
                </a:moveTo>
                <a:lnTo>
                  <a:pt x="594641" y="948059"/>
                </a:lnTo>
                <a:lnTo>
                  <a:pt x="1351966" y="454395"/>
                </a:lnTo>
                <a:lnTo>
                  <a:pt x="1997095" y="224393"/>
                </a:lnTo>
                <a:lnTo>
                  <a:pt x="2468319" y="151465"/>
                </a:lnTo>
                <a:lnTo>
                  <a:pt x="2877836" y="95367"/>
                </a:lnTo>
                <a:lnTo>
                  <a:pt x="3321011" y="5610"/>
                </a:lnTo>
                <a:lnTo>
                  <a:pt x="4089556" y="0"/>
                </a:lnTo>
              </a:path>
            </a:pathLst>
          </a:custGeom>
          <a:noFill/>
          <a:ln w="38100">
            <a:solidFill>
              <a:srgbClr val="42A62A"/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lIns="81000" tIns="81000" rIns="81000" bIns="81000" anchor="ctr"/>
          <a:lstStyle/>
          <a:p>
            <a:pPr algn="ctr" eaLnBrk="0" hangingPunct="0">
              <a:spcBef>
                <a:spcPct val="20000"/>
              </a:spcBef>
            </a:pPr>
            <a:endParaRPr lang="it-IT" sz="1600" kern="0">
              <a:latin typeface="Calibri" panose="020F0502020204030204" pitchFamily="34" charset="0"/>
            </a:endParaRPr>
          </a:p>
        </p:txBody>
      </p:sp>
      <p:sp>
        <p:nvSpPr>
          <p:cNvPr id="38" name="Figura a mano libera 37"/>
          <p:cNvSpPr/>
          <p:nvPr/>
        </p:nvSpPr>
        <p:spPr>
          <a:xfrm>
            <a:off x="7573145" y="3708088"/>
            <a:ext cx="1402454" cy="1116354"/>
          </a:xfrm>
          <a:custGeom>
            <a:avLst/>
            <a:gdLst>
              <a:gd name="connsiteX0" fmla="*/ 0 w 1402454"/>
              <a:gd name="connsiteY0" fmla="*/ 0 h 1116354"/>
              <a:gd name="connsiteX1" fmla="*/ 661958 w 1402454"/>
              <a:gd name="connsiteY1" fmla="*/ 544152 h 1116354"/>
              <a:gd name="connsiteX2" fmla="*/ 1402454 w 1402454"/>
              <a:gd name="connsiteY2" fmla="*/ 1116354 h 111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2454" h="1116354">
                <a:moveTo>
                  <a:pt x="0" y="0"/>
                </a:moveTo>
                <a:lnTo>
                  <a:pt x="661958" y="544152"/>
                </a:lnTo>
                <a:lnTo>
                  <a:pt x="1402454" y="1116354"/>
                </a:lnTo>
              </a:path>
            </a:pathLst>
          </a:custGeom>
          <a:noFill/>
          <a:ln w="38100">
            <a:solidFill>
              <a:srgbClr val="B69AC4"/>
            </a:solidFill>
            <a:prstDash val="sysDot"/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igura a mano libera 38"/>
          <p:cNvSpPr/>
          <p:nvPr/>
        </p:nvSpPr>
        <p:spPr>
          <a:xfrm>
            <a:off x="7561925" y="2558076"/>
            <a:ext cx="1380015" cy="207563"/>
          </a:xfrm>
          <a:custGeom>
            <a:avLst/>
            <a:gdLst>
              <a:gd name="connsiteX0" fmla="*/ 0 w 1380015"/>
              <a:gd name="connsiteY0" fmla="*/ 0 h 207563"/>
              <a:gd name="connsiteX1" fmla="*/ 0 w 1380015"/>
              <a:gd name="connsiteY1" fmla="*/ 0 h 207563"/>
              <a:gd name="connsiteX2" fmla="*/ 656349 w 1380015"/>
              <a:gd name="connsiteY2" fmla="*/ 100977 h 207563"/>
              <a:gd name="connsiteX3" fmla="*/ 1380015 w 1380015"/>
              <a:gd name="connsiteY3" fmla="*/ 207563 h 20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0015" h="207563">
                <a:moveTo>
                  <a:pt x="0" y="0"/>
                </a:moveTo>
                <a:lnTo>
                  <a:pt x="0" y="0"/>
                </a:lnTo>
                <a:lnTo>
                  <a:pt x="656349" y="100977"/>
                </a:lnTo>
                <a:lnTo>
                  <a:pt x="1380015" y="207563"/>
                </a:lnTo>
              </a:path>
            </a:pathLst>
          </a:custGeom>
          <a:noFill/>
          <a:ln w="38100">
            <a:solidFill>
              <a:srgbClr val="42A62A"/>
            </a:solidFill>
            <a:prstDash val="dash"/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igura a mano libera 39"/>
          <p:cNvSpPr/>
          <p:nvPr/>
        </p:nvSpPr>
        <p:spPr>
          <a:xfrm>
            <a:off x="7584364" y="1952216"/>
            <a:ext cx="1391235" cy="308540"/>
          </a:xfrm>
          <a:custGeom>
            <a:avLst/>
            <a:gdLst>
              <a:gd name="connsiteX0" fmla="*/ 0 w 1391235"/>
              <a:gd name="connsiteY0" fmla="*/ 308540 h 308540"/>
              <a:gd name="connsiteX1" fmla="*/ 1391235 w 1391235"/>
              <a:gd name="connsiteY1" fmla="*/ 0 h 308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1235" h="308540">
                <a:moveTo>
                  <a:pt x="0" y="308540"/>
                </a:moveTo>
                <a:lnTo>
                  <a:pt x="1391235" y="0"/>
                </a:lnTo>
              </a:path>
            </a:pathLst>
          </a:custGeom>
          <a:noFill/>
          <a:ln w="38100">
            <a:solidFill>
              <a:srgbClr val="FF9900"/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igura a mano libera 40"/>
          <p:cNvSpPr/>
          <p:nvPr/>
        </p:nvSpPr>
        <p:spPr>
          <a:xfrm>
            <a:off x="4863604" y="2715151"/>
            <a:ext cx="4072726" cy="1065865"/>
          </a:xfrm>
          <a:custGeom>
            <a:avLst/>
            <a:gdLst>
              <a:gd name="connsiteX0" fmla="*/ 0 w 4072726"/>
              <a:gd name="connsiteY0" fmla="*/ 1065865 h 1065865"/>
              <a:gd name="connsiteX1" fmla="*/ 628299 w 4072726"/>
              <a:gd name="connsiteY1" fmla="*/ 790984 h 1065865"/>
              <a:gd name="connsiteX2" fmla="*/ 695617 w 4072726"/>
              <a:gd name="connsiteY2" fmla="*/ 779764 h 1065865"/>
              <a:gd name="connsiteX3" fmla="*/ 1121963 w 4072726"/>
              <a:gd name="connsiteY3" fmla="*/ 465615 h 1065865"/>
              <a:gd name="connsiteX4" fmla="*/ 1548309 w 4072726"/>
              <a:gd name="connsiteY4" fmla="*/ 201953 h 1065865"/>
              <a:gd name="connsiteX5" fmla="*/ 1963435 w 4072726"/>
              <a:gd name="connsiteY5" fmla="*/ 0 h 1065865"/>
              <a:gd name="connsiteX6" fmla="*/ 2103681 w 4072726"/>
              <a:gd name="connsiteY6" fmla="*/ 11220 h 1065865"/>
              <a:gd name="connsiteX7" fmla="*/ 2659052 w 4072726"/>
              <a:gd name="connsiteY7" fmla="*/ 258051 h 1065865"/>
              <a:gd name="connsiteX8" fmla="*/ 3478085 w 4072726"/>
              <a:gd name="connsiteY8" fmla="*/ 622689 h 1065865"/>
              <a:gd name="connsiteX9" fmla="*/ 4072726 w 4072726"/>
              <a:gd name="connsiteY9" fmla="*/ 858302 h 106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72726" h="1065865">
                <a:moveTo>
                  <a:pt x="0" y="1065865"/>
                </a:moveTo>
                <a:lnTo>
                  <a:pt x="628299" y="790984"/>
                </a:lnTo>
                <a:cubicBezTo>
                  <a:pt x="684263" y="778547"/>
                  <a:pt x="661547" y="779764"/>
                  <a:pt x="695617" y="779764"/>
                </a:cubicBezTo>
                <a:lnTo>
                  <a:pt x="1121963" y="465615"/>
                </a:lnTo>
                <a:lnTo>
                  <a:pt x="1548309" y="201953"/>
                </a:lnTo>
                <a:lnTo>
                  <a:pt x="1963435" y="0"/>
                </a:lnTo>
                <a:lnTo>
                  <a:pt x="2103681" y="11220"/>
                </a:lnTo>
                <a:lnTo>
                  <a:pt x="2659052" y="258051"/>
                </a:lnTo>
                <a:lnTo>
                  <a:pt x="3478085" y="622689"/>
                </a:lnTo>
                <a:lnTo>
                  <a:pt x="4072726" y="858302"/>
                </a:lnTo>
              </a:path>
            </a:pathLst>
          </a:custGeom>
          <a:noFill/>
          <a:ln w="38100">
            <a:solidFill>
              <a:srgbClr val="FF9900"/>
            </a:solidFill>
            <a:prstDash val="sysDot"/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igura a mano libera 41"/>
          <p:cNvSpPr/>
          <p:nvPr/>
        </p:nvSpPr>
        <p:spPr>
          <a:xfrm>
            <a:off x="5688247" y="2748810"/>
            <a:ext cx="3276132" cy="790984"/>
          </a:xfrm>
          <a:custGeom>
            <a:avLst/>
            <a:gdLst>
              <a:gd name="connsiteX0" fmla="*/ 0 w 3276132"/>
              <a:gd name="connsiteY0" fmla="*/ 790984 h 790984"/>
              <a:gd name="connsiteX1" fmla="*/ 0 w 3276132"/>
              <a:gd name="connsiteY1" fmla="*/ 790984 h 790984"/>
              <a:gd name="connsiteX2" fmla="*/ 61707 w 3276132"/>
              <a:gd name="connsiteY2" fmla="*/ 746105 h 790984"/>
              <a:gd name="connsiteX3" fmla="*/ 157074 w 3276132"/>
              <a:gd name="connsiteY3" fmla="*/ 684397 h 790984"/>
              <a:gd name="connsiteX4" fmla="*/ 605860 w 3276132"/>
              <a:gd name="connsiteY4" fmla="*/ 482444 h 790984"/>
              <a:gd name="connsiteX5" fmla="*/ 656348 w 3276132"/>
              <a:gd name="connsiteY5" fmla="*/ 471224 h 790984"/>
              <a:gd name="connsiteX6" fmla="*/ 1284647 w 3276132"/>
              <a:gd name="connsiteY6" fmla="*/ 201953 h 790984"/>
              <a:gd name="connsiteX7" fmla="*/ 1688554 w 3276132"/>
              <a:gd name="connsiteY7" fmla="*/ 134635 h 790984"/>
              <a:gd name="connsiteX8" fmla="*/ 1778311 w 3276132"/>
              <a:gd name="connsiteY8" fmla="*/ 129026 h 790984"/>
              <a:gd name="connsiteX9" fmla="*/ 1969045 w 3276132"/>
              <a:gd name="connsiteY9" fmla="*/ 100977 h 790984"/>
              <a:gd name="connsiteX10" fmla="*/ 2401001 w 3276132"/>
              <a:gd name="connsiteY10" fmla="*/ 84147 h 790984"/>
              <a:gd name="connsiteX11" fmla="*/ 2698321 w 3276132"/>
              <a:gd name="connsiteY11" fmla="*/ 72927 h 790984"/>
              <a:gd name="connsiteX12" fmla="*/ 3276132 w 3276132"/>
              <a:gd name="connsiteY12" fmla="*/ 0 h 79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76132" h="790984">
                <a:moveTo>
                  <a:pt x="0" y="790984"/>
                </a:moveTo>
                <a:lnTo>
                  <a:pt x="0" y="790984"/>
                </a:lnTo>
                <a:cubicBezTo>
                  <a:pt x="53788" y="749148"/>
                  <a:pt x="31419" y="761251"/>
                  <a:pt x="61707" y="746105"/>
                </a:cubicBezTo>
                <a:lnTo>
                  <a:pt x="157074" y="684397"/>
                </a:lnTo>
                <a:lnTo>
                  <a:pt x="605860" y="482444"/>
                </a:lnTo>
                <a:lnTo>
                  <a:pt x="656348" y="471224"/>
                </a:lnTo>
                <a:lnTo>
                  <a:pt x="1284647" y="201953"/>
                </a:lnTo>
                <a:lnTo>
                  <a:pt x="1688554" y="134635"/>
                </a:lnTo>
                <a:cubicBezTo>
                  <a:pt x="1752052" y="127581"/>
                  <a:pt x="1722109" y="129026"/>
                  <a:pt x="1778311" y="129026"/>
                </a:cubicBezTo>
                <a:lnTo>
                  <a:pt x="1969045" y="100977"/>
                </a:lnTo>
                <a:lnTo>
                  <a:pt x="2401001" y="84147"/>
                </a:lnTo>
                <a:lnTo>
                  <a:pt x="2698321" y="72927"/>
                </a:lnTo>
                <a:lnTo>
                  <a:pt x="3276132" y="0"/>
                </a:ln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igura a mano libera 42"/>
          <p:cNvSpPr/>
          <p:nvPr/>
        </p:nvSpPr>
        <p:spPr>
          <a:xfrm>
            <a:off x="6922406" y="1744653"/>
            <a:ext cx="2030753" cy="992937"/>
          </a:xfrm>
          <a:custGeom>
            <a:avLst/>
            <a:gdLst>
              <a:gd name="connsiteX0" fmla="*/ 0 w 2030753"/>
              <a:gd name="connsiteY0" fmla="*/ 992937 h 992937"/>
              <a:gd name="connsiteX1" fmla="*/ 886351 w 2030753"/>
              <a:gd name="connsiteY1" fmla="*/ 555372 h 992937"/>
              <a:gd name="connsiteX2" fmla="*/ 964888 w 2030753"/>
              <a:gd name="connsiteY2" fmla="*/ 527322 h 992937"/>
              <a:gd name="connsiteX3" fmla="*/ 998547 w 2030753"/>
              <a:gd name="connsiteY3" fmla="*/ 516103 h 992937"/>
              <a:gd name="connsiteX4" fmla="*/ 1351966 w 2030753"/>
              <a:gd name="connsiteY4" fmla="*/ 364638 h 992937"/>
              <a:gd name="connsiteX5" fmla="*/ 1391234 w 2030753"/>
              <a:gd name="connsiteY5" fmla="*/ 336589 h 992937"/>
              <a:gd name="connsiteX6" fmla="*/ 1430503 w 2030753"/>
              <a:gd name="connsiteY6" fmla="*/ 302930 h 992937"/>
              <a:gd name="connsiteX7" fmla="*/ 1441723 w 2030753"/>
              <a:gd name="connsiteY7" fmla="*/ 286100 h 992937"/>
              <a:gd name="connsiteX8" fmla="*/ 2030753 w 2030753"/>
              <a:gd name="connsiteY8" fmla="*/ 0 h 99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0753" h="992937">
                <a:moveTo>
                  <a:pt x="0" y="992937"/>
                </a:moveTo>
                <a:lnTo>
                  <a:pt x="886351" y="555372"/>
                </a:lnTo>
                <a:cubicBezTo>
                  <a:pt x="1004403" y="508150"/>
                  <a:pt x="901934" y="546208"/>
                  <a:pt x="964888" y="527322"/>
                </a:cubicBezTo>
                <a:cubicBezTo>
                  <a:pt x="976216" y="523924"/>
                  <a:pt x="998547" y="516103"/>
                  <a:pt x="998547" y="516103"/>
                </a:cubicBezTo>
                <a:lnTo>
                  <a:pt x="1351966" y="364638"/>
                </a:lnTo>
                <a:cubicBezTo>
                  <a:pt x="1365055" y="355288"/>
                  <a:pt x="1378784" y="346775"/>
                  <a:pt x="1391234" y="336589"/>
                </a:cubicBezTo>
                <a:cubicBezTo>
                  <a:pt x="1451082" y="287622"/>
                  <a:pt x="1384069" y="333885"/>
                  <a:pt x="1430503" y="302930"/>
                </a:cubicBezTo>
                <a:lnTo>
                  <a:pt x="1441723" y="286100"/>
                </a:lnTo>
                <a:lnTo>
                  <a:pt x="2030753" y="0"/>
                </a:lnTo>
              </a:path>
            </a:pathLst>
          </a:custGeom>
          <a:noFill/>
          <a:ln w="38100">
            <a:solidFill>
              <a:schemeClr val="tx1"/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igura a mano libera 43"/>
          <p:cNvSpPr/>
          <p:nvPr/>
        </p:nvSpPr>
        <p:spPr>
          <a:xfrm>
            <a:off x="6238008" y="3259303"/>
            <a:ext cx="2715151" cy="2058803"/>
          </a:xfrm>
          <a:custGeom>
            <a:avLst/>
            <a:gdLst>
              <a:gd name="connsiteX0" fmla="*/ 0 w 2715151"/>
              <a:gd name="connsiteY0" fmla="*/ 0 h 2058803"/>
              <a:gd name="connsiteX1" fmla="*/ 482445 w 2715151"/>
              <a:gd name="connsiteY1" fmla="*/ 224393 h 2058803"/>
              <a:gd name="connsiteX2" fmla="*/ 751716 w 2715151"/>
              <a:gd name="connsiteY2" fmla="*/ 364638 h 2058803"/>
              <a:gd name="connsiteX3" fmla="*/ 1194891 w 2715151"/>
              <a:gd name="connsiteY3" fmla="*/ 723666 h 2058803"/>
              <a:gd name="connsiteX4" fmla="*/ 1565139 w 2715151"/>
              <a:gd name="connsiteY4" fmla="*/ 1037816 h 2058803"/>
              <a:gd name="connsiteX5" fmla="*/ 1957826 w 2715151"/>
              <a:gd name="connsiteY5" fmla="*/ 1469772 h 2058803"/>
              <a:gd name="connsiteX6" fmla="*/ 2406612 w 2715151"/>
              <a:gd name="connsiteY6" fmla="*/ 1823190 h 2058803"/>
              <a:gd name="connsiteX7" fmla="*/ 2715151 w 2715151"/>
              <a:gd name="connsiteY7" fmla="*/ 2058803 h 205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5151" h="2058803">
                <a:moveTo>
                  <a:pt x="0" y="0"/>
                </a:moveTo>
                <a:lnTo>
                  <a:pt x="482445" y="224393"/>
                </a:lnTo>
                <a:lnTo>
                  <a:pt x="751716" y="364638"/>
                </a:lnTo>
                <a:lnTo>
                  <a:pt x="1194891" y="723666"/>
                </a:lnTo>
                <a:lnTo>
                  <a:pt x="1565139" y="1037816"/>
                </a:lnTo>
                <a:lnTo>
                  <a:pt x="1957826" y="1469772"/>
                </a:lnTo>
                <a:lnTo>
                  <a:pt x="2406612" y="1823190"/>
                </a:lnTo>
                <a:lnTo>
                  <a:pt x="2715151" y="2058803"/>
                </a:lnTo>
              </a:path>
            </a:pathLst>
          </a:custGeom>
          <a:noFill/>
          <a:ln w="38100">
            <a:solidFill>
              <a:schemeClr val="tx1"/>
            </a:solidFill>
            <a:prstDash val="sysDot"/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igura a mano libera 44"/>
          <p:cNvSpPr/>
          <p:nvPr/>
        </p:nvSpPr>
        <p:spPr>
          <a:xfrm>
            <a:off x="6860698" y="2255146"/>
            <a:ext cx="2109291" cy="420736"/>
          </a:xfrm>
          <a:custGeom>
            <a:avLst/>
            <a:gdLst>
              <a:gd name="connsiteX0" fmla="*/ 0 w 2109291"/>
              <a:gd name="connsiteY0" fmla="*/ 420736 h 420736"/>
              <a:gd name="connsiteX1" fmla="*/ 0 w 2109291"/>
              <a:gd name="connsiteY1" fmla="*/ 420736 h 420736"/>
              <a:gd name="connsiteX2" fmla="*/ 398297 w 2109291"/>
              <a:gd name="connsiteY2" fmla="*/ 302930 h 420736"/>
              <a:gd name="connsiteX3" fmla="*/ 443176 w 2109291"/>
              <a:gd name="connsiteY3" fmla="*/ 286101 h 420736"/>
              <a:gd name="connsiteX4" fmla="*/ 746106 w 2109291"/>
              <a:gd name="connsiteY4" fmla="*/ 224393 h 420736"/>
              <a:gd name="connsiteX5" fmla="*/ 830253 w 2109291"/>
              <a:gd name="connsiteY5" fmla="*/ 218783 h 420736"/>
              <a:gd name="connsiteX6" fmla="*/ 1144403 w 2109291"/>
              <a:gd name="connsiteY6" fmla="*/ 140245 h 420736"/>
              <a:gd name="connsiteX7" fmla="*/ 1194891 w 2109291"/>
              <a:gd name="connsiteY7" fmla="*/ 117806 h 420736"/>
              <a:gd name="connsiteX8" fmla="*/ 1604407 w 2109291"/>
              <a:gd name="connsiteY8" fmla="*/ 61708 h 420736"/>
              <a:gd name="connsiteX9" fmla="*/ 2109291 w 2109291"/>
              <a:gd name="connsiteY9" fmla="*/ 0 h 4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09291" h="420736">
                <a:moveTo>
                  <a:pt x="0" y="420736"/>
                </a:moveTo>
                <a:lnTo>
                  <a:pt x="0" y="420736"/>
                </a:lnTo>
                <a:lnTo>
                  <a:pt x="398297" y="302930"/>
                </a:lnTo>
                <a:lnTo>
                  <a:pt x="443176" y="286101"/>
                </a:lnTo>
                <a:lnTo>
                  <a:pt x="746106" y="224393"/>
                </a:lnTo>
                <a:cubicBezTo>
                  <a:pt x="811507" y="217853"/>
                  <a:pt x="783411" y="218783"/>
                  <a:pt x="830253" y="218783"/>
                </a:cubicBezTo>
                <a:lnTo>
                  <a:pt x="1144403" y="140245"/>
                </a:lnTo>
                <a:lnTo>
                  <a:pt x="1194891" y="117806"/>
                </a:lnTo>
                <a:lnTo>
                  <a:pt x="1604407" y="61708"/>
                </a:lnTo>
                <a:lnTo>
                  <a:pt x="2109291" y="0"/>
                </a:lnTo>
              </a:path>
            </a:pathLst>
          </a:custGeom>
          <a:noFill/>
          <a:ln w="38100">
            <a:solidFill>
              <a:srgbClr val="B17F48"/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igura a mano libera 46"/>
          <p:cNvSpPr/>
          <p:nvPr/>
        </p:nvSpPr>
        <p:spPr>
          <a:xfrm>
            <a:off x="4897262" y="2210267"/>
            <a:ext cx="4055897" cy="1643677"/>
          </a:xfrm>
          <a:custGeom>
            <a:avLst/>
            <a:gdLst>
              <a:gd name="connsiteX0" fmla="*/ 0 w 4055897"/>
              <a:gd name="connsiteY0" fmla="*/ 1643677 h 1643677"/>
              <a:gd name="connsiteX1" fmla="*/ 297321 w 4055897"/>
              <a:gd name="connsiteY1" fmla="*/ 1480992 h 1643677"/>
              <a:gd name="connsiteX2" fmla="*/ 695618 w 4055897"/>
              <a:gd name="connsiteY2" fmla="*/ 1150013 h 1643677"/>
              <a:gd name="connsiteX3" fmla="*/ 1172452 w 4055897"/>
              <a:gd name="connsiteY3" fmla="*/ 858302 h 1643677"/>
              <a:gd name="connsiteX4" fmla="*/ 1391235 w 4055897"/>
              <a:gd name="connsiteY4" fmla="*/ 690008 h 1643677"/>
              <a:gd name="connsiteX5" fmla="*/ 1935387 w 4055897"/>
              <a:gd name="connsiteY5" fmla="*/ 409517 h 1643677"/>
              <a:gd name="connsiteX6" fmla="*/ 2715151 w 4055897"/>
              <a:gd name="connsiteY6" fmla="*/ 151466 h 1643677"/>
              <a:gd name="connsiteX7" fmla="*/ 3393939 w 4055897"/>
              <a:gd name="connsiteY7" fmla="*/ 22440 h 1643677"/>
              <a:gd name="connsiteX8" fmla="*/ 3724918 w 4055897"/>
              <a:gd name="connsiteY8" fmla="*/ 0 h 1643677"/>
              <a:gd name="connsiteX9" fmla="*/ 4055897 w 4055897"/>
              <a:gd name="connsiteY9" fmla="*/ 33659 h 164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55897" h="1643677">
                <a:moveTo>
                  <a:pt x="0" y="1643677"/>
                </a:moveTo>
                <a:lnTo>
                  <a:pt x="297321" y="1480992"/>
                </a:lnTo>
                <a:lnTo>
                  <a:pt x="695618" y="1150013"/>
                </a:lnTo>
                <a:lnTo>
                  <a:pt x="1172452" y="858302"/>
                </a:lnTo>
                <a:lnTo>
                  <a:pt x="1391235" y="690008"/>
                </a:lnTo>
                <a:lnTo>
                  <a:pt x="1935387" y="409517"/>
                </a:lnTo>
                <a:lnTo>
                  <a:pt x="2715151" y="151466"/>
                </a:lnTo>
                <a:lnTo>
                  <a:pt x="3393939" y="22440"/>
                </a:lnTo>
                <a:lnTo>
                  <a:pt x="3724918" y="0"/>
                </a:lnTo>
                <a:lnTo>
                  <a:pt x="4055897" y="33659"/>
                </a:lnTo>
              </a:path>
            </a:pathLst>
          </a:custGeom>
          <a:noFill/>
          <a:ln w="38100">
            <a:solidFill>
              <a:srgbClr val="2C8DA8"/>
            </a:solidFill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igura a mano libera 47"/>
          <p:cNvSpPr/>
          <p:nvPr/>
        </p:nvSpPr>
        <p:spPr>
          <a:xfrm>
            <a:off x="6804600" y="2675882"/>
            <a:ext cx="2109291" cy="375858"/>
          </a:xfrm>
          <a:custGeom>
            <a:avLst/>
            <a:gdLst>
              <a:gd name="connsiteX0" fmla="*/ 0 w 2109291"/>
              <a:gd name="connsiteY0" fmla="*/ 0 h 375858"/>
              <a:gd name="connsiteX1" fmla="*/ 0 w 2109291"/>
              <a:gd name="connsiteY1" fmla="*/ 0 h 375858"/>
              <a:gd name="connsiteX2" fmla="*/ 56098 w 2109291"/>
              <a:gd name="connsiteY2" fmla="*/ 16830 h 375858"/>
              <a:gd name="connsiteX3" fmla="*/ 403907 w 2109291"/>
              <a:gd name="connsiteY3" fmla="*/ 16830 h 375858"/>
              <a:gd name="connsiteX4" fmla="*/ 953669 w 2109291"/>
              <a:gd name="connsiteY4" fmla="*/ 61708 h 375858"/>
              <a:gd name="connsiteX5" fmla="*/ 1486601 w 2109291"/>
              <a:gd name="connsiteY5" fmla="*/ 168295 h 375858"/>
              <a:gd name="connsiteX6" fmla="*/ 2109291 w 2109291"/>
              <a:gd name="connsiteY6" fmla="*/ 375858 h 37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9291" h="375858">
                <a:moveTo>
                  <a:pt x="0" y="0"/>
                </a:moveTo>
                <a:lnTo>
                  <a:pt x="0" y="0"/>
                </a:lnTo>
                <a:lnTo>
                  <a:pt x="56098" y="16830"/>
                </a:lnTo>
                <a:lnTo>
                  <a:pt x="403907" y="16830"/>
                </a:lnTo>
                <a:lnTo>
                  <a:pt x="953669" y="61708"/>
                </a:lnTo>
                <a:lnTo>
                  <a:pt x="1486601" y="168295"/>
                </a:lnTo>
                <a:lnTo>
                  <a:pt x="2109291" y="375858"/>
                </a:lnTo>
              </a:path>
            </a:pathLst>
          </a:custGeom>
          <a:noFill/>
          <a:ln w="38100">
            <a:solidFill>
              <a:srgbClr val="2C8DA8"/>
            </a:solidFill>
            <a:prstDash val="dash"/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/>
          <p:cNvSpPr txBox="1"/>
          <p:nvPr/>
        </p:nvSpPr>
        <p:spPr>
          <a:xfrm>
            <a:off x="2438259" y="1684719"/>
            <a:ext cx="804378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it-IT" sz="1200"/>
              <a:t>ExxonMobil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2438259" y="2034192"/>
            <a:ext cx="236209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it-IT" sz="1200"/>
              <a:t>BP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2438259" y="2391548"/>
            <a:ext cx="1123247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it-IT" sz="1200"/>
              <a:t>Equinor Renewal</a:t>
            </a:r>
          </a:p>
        </p:txBody>
      </p:sp>
      <p:sp>
        <p:nvSpPr>
          <p:cNvPr id="46" name="CasellaDiTesto 45"/>
          <p:cNvSpPr txBox="1"/>
          <p:nvPr/>
        </p:nvSpPr>
        <p:spPr>
          <a:xfrm>
            <a:off x="2438259" y="2741021"/>
            <a:ext cx="1049061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it-IT" sz="1200"/>
              <a:t>Equinor Reform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2438259" y="3098377"/>
            <a:ext cx="1008344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it-IT" sz="1200"/>
              <a:t>Equinor Rivalry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2438259" y="3455733"/>
            <a:ext cx="616122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it-IT" sz="1200"/>
              <a:t>Shell Sky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2438259" y="3813089"/>
            <a:ext cx="1099523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it-IT" sz="1200"/>
              <a:t>IEA New Policies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2438259" y="4170445"/>
            <a:ext cx="1285984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it-IT" sz="1200"/>
              <a:t>IEA Current Policies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2438259" y="4527801"/>
            <a:ext cx="1902435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it-IT" sz="1200"/>
              <a:t>IEA Sustainable Development</a:t>
            </a:r>
          </a:p>
        </p:txBody>
      </p:sp>
      <p:sp>
        <p:nvSpPr>
          <p:cNvPr id="54" name="CasellaDiTesto 53"/>
          <p:cNvSpPr txBox="1"/>
          <p:nvPr/>
        </p:nvSpPr>
        <p:spPr>
          <a:xfrm>
            <a:off x="2438259" y="4885157"/>
            <a:ext cx="1309517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it-IT" sz="1200"/>
              <a:t>OPEC 2018 Ref case</a:t>
            </a:r>
          </a:p>
        </p:txBody>
      </p:sp>
      <p:sp>
        <p:nvSpPr>
          <p:cNvPr id="55" name="CasellaDiTesto 54"/>
          <p:cNvSpPr txBox="1"/>
          <p:nvPr/>
        </p:nvSpPr>
        <p:spPr>
          <a:xfrm>
            <a:off x="2438259" y="5242513"/>
            <a:ext cx="1148126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it-IT" sz="1200"/>
              <a:t>Wood Mackenzie</a:t>
            </a:r>
          </a:p>
        </p:txBody>
      </p:sp>
      <p:sp>
        <p:nvSpPr>
          <p:cNvPr id="56" name="CasellaDiTesto 55"/>
          <p:cNvSpPr txBox="1"/>
          <p:nvPr/>
        </p:nvSpPr>
        <p:spPr>
          <a:xfrm>
            <a:off x="2438259" y="5599869"/>
            <a:ext cx="1560867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it-IT" sz="1200"/>
              <a:t>Win carbon constrained</a:t>
            </a:r>
          </a:p>
        </p:txBody>
      </p:sp>
      <p:sp>
        <p:nvSpPr>
          <p:cNvPr id="57" name="CasellaDiTesto 56"/>
          <p:cNvSpPr txBox="1"/>
          <p:nvPr/>
        </p:nvSpPr>
        <p:spPr>
          <a:xfrm>
            <a:off x="4469805" y="1569110"/>
            <a:ext cx="308345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r">
              <a:lnSpc>
                <a:spcPts val="1200"/>
              </a:lnSpc>
            </a:pPr>
            <a:r>
              <a:rPr lang="it-IT" sz="1200"/>
              <a:t>120</a:t>
            </a:r>
          </a:p>
        </p:txBody>
      </p:sp>
      <p:sp>
        <p:nvSpPr>
          <p:cNvPr id="58" name="CasellaDiTesto 57"/>
          <p:cNvSpPr txBox="1"/>
          <p:nvPr/>
        </p:nvSpPr>
        <p:spPr>
          <a:xfrm>
            <a:off x="4469805" y="2949703"/>
            <a:ext cx="308345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r">
              <a:lnSpc>
                <a:spcPts val="1200"/>
              </a:lnSpc>
            </a:pPr>
            <a:r>
              <a:rPr lang="it-IT" sz="1200"/>
              <a:t>100</a:t>
            </a:r>
          </a:p>
        </p:txBody>
      </p:sp>
      <p:sp>
        <p:nvSpPr>
          <p:cNvPr id="59" name="CasellaDiTesto 58"/>
          <p:cNvSpPr txBox="1"/>
          <p:nvPr/>
        </p:nvSpPr>
        <p:spPr>
          <a:xfrm>
            <a:off x="4548352" y="4330296"/>
            <a:ext cx="229798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r">
              <a:lnSpc>
                <a:spcPts val="1200"/>
              </a:lnSpc>
            </a:pPr>
            <a:r>
              <a:rPr lang="it-IT" sz="1200"/>
              <a:t>80</a:t>
            </a:r>
          </a:p>
        </p:txBody>
      </p:sp>
      <p:sp>
        <p:nvSpPr>
          <p:cNvPr id="60" name="CasellaDiTesto 59"/>
          <p:cNvSpPr txBox="1"/>
          <p:nvPr/>
        </p:nvSpPr>
        <p:spPr>
          <a:xfrm>
            <a:off x="4548352" y="5710888"/>
            <a:ext cx="229798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r">
              <a:lnSpc>
                <a:spcPts val="1200"/>
              </a:lnSpc>
            </a:pPr>
            <a:r>
              <a:rPr lang="it-IT" sz="1200"/>
              <a:t>60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4614323" y="5855405"/>
            <a:ext cx="386892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it-IT" sz="1200"/>
              <a:t>2010</a:t>
            </a:r>
          </a:p>
        </p:txBody>
      </p:sp>
      <p:sp>
        <p:nvSpPr>
          <p:cNvPr id="62" name="CasellaDiTesto 61"/>
          <p:cNvSpPr txBox="1"/>
          <p:nvPr/>
        </p:nvSpPr>
        <p:spPr>
          <a:xfrm>
            <a:off x="6016979" y="5855405"/>
            <a:ext cx="386892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it-IT" sz="1200"/>
              <a:t>2020</a:t>
            </a:r>
          </a:p>
        </p:txBody>
      </p:sp>
      <p:sp>
        <p:nvSpPr>
          <p:cNvPr id="63" name="CasellaDiTesto 62"/>
          <p:cNvSpPr txBox="1"/>
          <p:nvPr/>
        </p:nvSpPr>
        <p:spPr>
          <a:xfrm>
            <a:off x="7419635" y="5855405"/>
            <a:ext cx="386892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it-IT" sz="1200"/>
              <a:t>2030</a:t>
            </a:r>
          </a:p>
        </p:txBody>
      </p:sp>
      <p:sp>
        <p:nvSpPr>
          <p:cNvPr id="64" name="CasellaDiTesto 63"/>
          <p:cNvSpPr txBox="1"/>
          <p:nvPr/>
        </p:nvSpPr>
        <p:spPr>
          <a:xfrm>
            <a:off x="8822290" y="5855405"/>
            <a:ext cx="386892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it-IT" sz="1200"/>
              <a:t>2040</a:t>
            </a:r>
          </a:p>
        </p:txBody>
      </p:sp>
      <p:sp>
        <p:nvSpPr>
          <p:cNvPr id="2" name="Figura a mano libera 1"/>
          <p:cNvSpPr/>
          <p:nvPr/>
        </p:nvSpPr>
        <p:spPr>
          <a:xfrm>
            <a:off x="9475084" y="5817476"/>
            <a:ext cx="969579" cy="0"/>
          </a:xfrm>
          <a:custGeom>
            <a:avLst/>
            <a:gdLst>
              <a:gd name="connsiteX0" fmla="*/ 0 w 969579"/>
              <a:gd name="connsiteY0" fmla="*/ 0 h 0"/>
              <a:gd name="connsiteX1" fmla="*/ 969579 w 96957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9579">
                <a:moveTo>
                  <a:pt x="0" y="0"/>
                </a:moveTo>
                <a:lnTo>
                  <a:pt x="969579" y="0"/>
                </a:lnTo>
              </a:path>
            </a:pathLst>
          </a:custGeom>
          <a:noFill/>
          <a:ln w="38100">
            <a:solidFill>
              <a:srgbClr val="2C8DA8"/>
            </a:solidFill>
            <a:prstDash val="dash"/>
          </a:ln>
          <a:effectLst>
            <a:outerShdw blurRad="1016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CasellaDiTesto 64"/>
          <p:cNvSpPr txBox="1"/>
          <p:nvPr/>
        </p:nvSpPr>
        <p:spPr>
          <a:xfrm>
            <a:off x="9571630" y="5982864"/>
            <a:ext cx="776486" cy="235505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it-IT" sz="1400"/>
              <a:t>Temp rise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34981"/>
      </p:ext>
    </p:extLst>
  </p:cSld>
  <p:clrMapOvr>
    <a:masterClrMapping/>
  </p:clrMapOvr>
  <p:transition spd="slow" advTm="847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itolo 1"/>
          <p:cNvSpPr>
            <a:spLocks noGrp="1"/>
          </p:cNvSpPr>
          <p:nvPr>
            <p:ph type="title" idx="4294967295"/>
          </p:nvPr>
        </p:nvSpPr>
        <p:spPr>
          <a:xfrm>
            <a:off x="847559" y="272605"/>
            <a:ext cx="10504654" cy="312073"/>
          </a:xfrm>
        </p:spPr>
        <p:txBody>
          <a:bodyPr wrap="square" lIns="0" tIns="0" rIns="0" bIns="0">
            <a:spAutoFit/>
          </a:bodyPr>
          <a:lstStyle/>
          <a:p>
            <a:pPr>
              <a:tabLst>
                <a:tab pos="6456363" algn="l"/>
              </a:tabLst>
            </a:pPr>
            <a:r>
              <a:rPr lang="en-GB" dirty="0"/>
              <a:t>Natural Hydrocarbons and </a:t>
            </a:r>
            <a:r>
              <a:rPr lang="en-GB" dirty="0" err="1"/>
              <a:t>derivates</a:t>
            </a:r>
            <a:r>
              <a:rPr lang="en-GB" dirty="0"/>
              <a:t>  are central to everything today </a:t>
            </a:r>
            <a:endParaRPr lang="it-IT" altLang="it-IT" sz="2400" b="1" i="0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5" name="Text Placeholder 10"/>
          <p:cNvSpPr txBox="1">
            <a:spLocks/>
          </p:cNvSpPr>
          <p:nvPr/>
        </p:nvSpPr>
        <p:spPr>
          <a:xfrm>
            <a:off x="1609846" y="1038151"/>
            <a:ext cx="8972308" cy="243027"/>
          </a:xfrm>
          <a:prstGeom prst="rect">
            <a:avLst/>
          </a:prstGeom>
        </p:spPr>
        <p:txBody>
          <a:bodyPr lIns="0" tIns="13500" rIns="0" bIns="13500" anchor="t"/>
          <a:lstStyle>
            <a:defPPr>
              <a:defRPr lang="it-IT"/>
            </a:defPPr>
            <a:lvl1pPr marR="0" indent="0" algn="ctr" defTabSz="914377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500"/>
              </a:buClr>
              <a:buSzPct val="120000"/>
              <a:buFont typeface="Arial" panose="020B0604020202020204" pitchFamily="34" charset="0"/>
              <a:buNone/>
              <a:tabLst/>
              <a:defRPr sz="1400" b="1" baseline="0"/>
            </a:lvl1pPr>
            <a:lvl2pPr marL="355600" indent="-179388">
              <a:lnSpc>
                <a:spcPts val="1000"/>
              </a:lnSpc>
              <a:spcBef>
                <a:spcPts val="0"/>
              </a:spcBef>
              <a:spcAft>
                <a:spcPts val="5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Cordia New" panose="020B0304020202020204" pitchFamily="34" charset="-34"/>
              </a:defRPr>
            </a:lvl2pPr>
            <a:lvl3pPr marL="538163" indent="-179388">
              <a:lnSpc>
                <a:spcPts val="900"/>
              </a:lnSpc>
              <a:spcBef>
                <a:spcPts val="0"/>
              </a:spcBef>
              <a:spcAft>
                <a:spcPts val="5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Cordia New" panose="020B0304020202020204" pitchFamily="34" charset="-34"/>
              </a:defRPr>
            </a:lvl3pPr>
            <a:lvl4pPr marL="712788" indent="-179388">
              <a:lnSpc>
                <a:spcPts val="800"/>
              </a:lnSpc>
              <a:spcBef>
                <a:spcPts val="0"/>
              </a:spcBef>
              <a:spcAft>
                <a:spcPts val="5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Cordia New" panose="020B0304020202020204" pitchFamily="34" charset="-34"/>
              </a:defRPr>
            </a:lvl4pPr>
            <a:lvl5pPr marL="895350" indent="-179388">
              <a:lnSpc>
                <a:spcPts val="700"/>
              </a:lnSpc>
              <a:spcBef>
                <a:spcPts val="0"/>
              </a:spcBef>
              <a:spcAft>
                <a:spcPts val="5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Cordia New" panose="020B0304020202020204" pitchFamily="34" charset="-34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sz="1600" dirty="0"/>
              <a:t>Benefits and uses of oil &amp; gas – in many demand segments oil &amp; gas have no viable substitutes yet </a:t>
            </a:r>
          </a:p>
        </p:txBody>
      </p:sp>
      <p:pic>
        <p:nvPicPr>
          <p:cNvPr id="6" name="Picture 12" descr="Image result for fertilizer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1947" r="19631" b="5697"/>
          <a:stretch/>
        </p:blipFill>
        <p:spPr bwMode="auto">
          <a:xfrm>
            <a:off x="1934220" y="3241592"/>
            <a:ext cx="1271496" cy="1271238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3"/>
          <p:cNvSpPr txBox="1"/>
          <p:nvPr/>
        </p:nvSpPr>
        <p:spPr>
          <a:xfrm>
            <a:off x="2225327" y="4597933"/>
            <a:ext cx="689282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Fertilizers</a:t>
            </a:r>
          </a:p>
        </p:txBody>
      </p:sp>
      <p:pic>
        <p:nvPicPr>
          <p:cNvPr id="8" name="Picture 8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4" r="25344"/>
          <a:stretch/>
        </p:blipFill>
        <p:spPr bwMode="auto">
          <a:xfrm>
            <a:off x="5462956" y="1520425"/>
            <a:ext cx="1269472" cy="1271238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5"/>
          <p:cNvSpPr txBox="1"/>
          <p:nvPr/>
        </p:nvSpPr>
        <p:spPr>
          <a:xfrm>
            <a:off x="5763182" y="2915123"/>
            <a:ext cx="669020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Medicine</a:t>
            </a:r>
          </a:p>
        </p:txBody>
      </p:sp>
      <p:pic>
        <p:nvPicPr>
          <p:cNvPr id="10" name="Picture 14" descr="Image result for motorway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r="20869"/>
          <a:stretch/>
        </p:blipFill>
        <p:spPr bwMode="auto">
          <a:xfrm>
            <a:off x="5464859" y="3241592"/>
            <a:ext cx="1265666" cy="127123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7"/>
          <p:cNvSpPr txBox="1"/>
          <p:nvPr/>
        </p:nvSpPr>
        <p:spPr>
          <a:xfrm>
            <a:off x="5817684" y="4597933"/>
            <a:ext cx="560016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Asphalt</a:t>
            </a:r>
          </a:p>
        </p:txBody>
      </p:sp>
      <p:pic>
        <p:nvPicPr>
          <p:cNvPr id="12" name="Picture 16" descr="Image result for plastic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t="-175" r="12639" b="175"/>
          <a:stretch/>
        </p:blipFill>
        <p:spPr bwMode="auto">
          <a:xfrm>
            <a:off x="8994030" y="1520424"/>
            <a:ext cx="1272404" cy="127123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9"/>
          <p:cNvSpPr txBox="1"/>
          <p:nvPr/>
        </p:nvSpPr>
        <p:spPr>
          <a:xfrm>
            <a:off x="9388760" y="2915123"/>
            <a:ext cx="482944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Plastic</a:t>
            </a:r>
          </a:p>
        </p:txBody>
      </p:sp>
      <p:pic>
        <p:nvPicPr>
          <p:cNvPr id="14" name="Picture 6" descr="Image result for clothe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t="785" r="15104" b="-785"/>
          <a:stretch/>
        </p:blipFill>
        <p:spPr bwMode="auto">
          <a:xfrm>
            <a:off x="8994561" y="3241592"/>
            <a:ext cx="1271342" cy="127123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1"/>
          <p:cNvSpPr txBox="1"/>
          <p:nvPr/>
        </p:nvSpPr>
        <p:spPr>
          <a:xfrm>
            <a:off x="9372377" y="4597933"/>
            <a:ext cx="515709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Fabrics</a:t>
            </a:r>
          </a:p>
        </p:txBody>
      </p:sp>
      <p:pic>
        <p:nvPicPr>
          <p:cNvPr id="16" name="Picture 2" descr="Image result for applying makeup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9" r="16538"/>
          <a:stretch/>
        </p:blipFill>
        <p:spPr bwMode="auto">
          <a:xfrm>
            <a:off x="8995812" y="4944296"/>
            <a:ext cx="1268841" cy="1271981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3"/>
          <p:cNvSpPr txBox="1"/>
          <p:nvPr/>
        </p:nvSpPr>
        <p:spPr>
          <a:xfrm>
            <a:off x="9272190" y="6316132"/>
            <a:ext cx="716084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Cosmetics</a:t>
            </a:r>
          </a:p>
        </p:txBody>
      </p:sp>
      <p:pic>
        <p:nvPicPr>
          <p:cNvPr id="18" name="Picture 18" descr="Image result for heati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24667"/>
          <a:stretch/>
        </p:blipFill>
        <p:spPr bwMode="auto">
          <a:xfrm>
            <a:off x="3719616" y="3241592"/>
            <a:ext cx="1268296" cy="127123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5"/>
          <p:cNvSpPr txBox="1"/>
          <p:nvPr/>
        </p:nvSpPr>
        <p:spPr>
          <a:xfrm>
            <a:off x="4068850" y="4597933"/>
            <a:ext cx="569827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Heating</a:t>
            </a:r>
          </a:p>
        </p:txBody>
      </p:sp>
      <p:pic>
        <p:nvPicPr>
          <p:cNvPr id="20" name="Picture 12" descr="Image result for cooking gas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/>
          <a:stretch/>
        </p:blipFill>
        <p:spPr bwMode="auto">
          <a:xfrm>
            <a:off x="7231026" y="1520425"/>
            <a:ext cx="1270937" cy="1271238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7"/>
          <p:cNvSpPr txBox="1"/>
          <p:nvPr/>
        </p:nvSpPr>
        <p:spPr>
          <a:xfrm>
            <a:off x="7571257" y="2915123"/>
            <a:ext cx="590473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Cooking</a:t>
            </a:r>
          </a:p>
        </p:txBody>
      </p:sp>
      <p:pic>
        <p:nvPicPr>
          <p:cNvPr id="22" name="Picture 26" descr="Image result for lubricants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9" r="21859"/>
          <a:stretch/>
        </p:blipFill>
        <p:spPr bwMode="auto">
          <a:xfrm>
            <a:off x="5461715" y="4944669"/>
            <a:ext cx="1271954" cy="1271238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9"/>
          <p:cNvSpPr txBox="1"/>
          <p:nvPr/>
        </p:nvSpPr>
        <p:spPr>
          <a:xfrm>
            <a:off x="5731474" y="6316132"/>
            <a:ext cx="732435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Lubricants</a:t>
            </a:r>
          </a:p>
        </p:txBody>
      </p:sp>
      <p:pic>
        <p:nvPicPr>
          <p:cNvPr id="24" name="Picture 24" descr="Image result for paints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t="259" r="29146" b="-259"/>
          <a:stretch/>
        </p:blipFill>
        <p:spPr bwMode="auto">
          <a:xfrm>
            <a:off x="7226276" y="4944667"/>
            <a:ext cx="1280436" cy="127123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31"/>
          <p:cNvSpPr txBox="1"/>
          <p:nvPr/>
        </p:nvSpPr>
        <p:spPr>
          <a:xfrm>
            <a:off x="7266336" y="6316132"/>
            <a:ext cx="1200320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Paints, glues, inks</a:t>
            </a:r>
          </a:p>
        </p:txBody>
      </p:sp>
      <p:pic>
        <p:nvPicPr>
          <p:cNvPr id="26" name="Picture 28" descr="Image result for light skyscrapers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5" r="17535"/>
          <a:stretch/>
        </p:blipFill>
        <p:spPr bwMode="auto">
          <a:xfrm>
            <a:off x="1933027" y="1520424"/>
            <a:ext cx="1273882" cy="127123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33"/>
          <p:cNvSpPr txBox="1"/>
          <p:nvPr/>
        </p:nvSpPr>
        <p:spPr>
          <a:xfrm>
            <a:off x="2329650" y="2915123"/>
            <a:ext cx="480635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Power</a:t>
            </a:r>
          </a:p>
        </p:txBody>
      </p:sp>
      <p:pic>
        <p:nvPicPr>
          <p:cNvPr id="29" name="Picture 10" descr="Image result for tyre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63" y="5086083"/>
            <a:ext cx="901894" cy="105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36"/>
          <p:cNvSpPr/>
          <p:nvPr/>
        </p:nvSpPr>
        <p:spPr>
          <a:xfrm>
            <a:off x="3718145" y="4944667"/>
            <a:ext cx="1271239" cy="127123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Box 37"/>
          <p:cNvSpPr txBox="1"/>
          <p:nvPr/>
        </p:nvSpPr>
        <p:spPr>
          <a:xfrm>
            <a:off x="3785922" y="6316132"/>
            <a:ext cx="1135686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Synthetic rubber</a:t>
            </a:r>
          </a:p>
        </p:txBody>
      </p:sp>
      <p:pic>
        <p:nvPicPr>
          <p:cNvPr id="32" name="Picture 20" descr="Image result for cleaning products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4" r="17615"/>
          <a:stretch/>
        </p:blipFill>
        <p:spPr bwMode="auto">
          <a:xfrm>
            <a:off x="1931694" y="4944667"/>
            <a:ext cx="1276548" cy="127123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9"/>
          <p:cNvSpPr txBox="1"/>
          <p:nvPr/>
        </p:nvSpPr>
        <p:spPr>
          <a:xfrm>
            <a:off x="1958267" y="6316132"/>
            <a:ext cx="1223403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Cleaning products</a:t>
            </a:r>
          </a:p>
        </p:txBody>
      </p:sp>
      <p:pic>
        <p:nvPicPr>
          <p:cNvPr id="34" name="Picture 30" descr="Related image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3" r="16118"/>
          <a:stretch/>
        </p:blipFill>
        <p:spPr bwMode="auto">
          <a:xfrm>
            <a:off x="3726490" y="1520425"/>
            <a:ext cx="1254549" cy="127029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41"/>
          <p:cNvSpPr txBox="1"/>
          <p:nvPr/>
        </p:nvSpPr>
        <p:spPr>
          <a:xfrm>
            <a:off x="3556779" y="2915123"/>
            <a:ext cx="1502262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Fast travel &amp; transport</a:t>
            </a:r>
          </a:p>
        </p:txBody>
      </p:sp>
      <p:pic>
        <p:nvPicPr>
          <p:cNvPr id="36" name="Picture 12" descr="Image result for canned food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r="31574"/>
          <a:stretch/>
        </p:blipFill>
        <p:spPr bwMode="auto">
          <a:xfrm>
            <a:off x="7234226" y="3241592"/>
            <a:ext cx="1264537" cy="1256862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43"/>
          <p:cNvSpPr txBox="1"/>
          <p:nvPr/>
        </p:nvSpPr>
        <p:spPr>
          <a:xfrm>
            <a:off x="7362898" y="4597933"/>
            <a:ext cx="1007190" cy="22659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Food additives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94443"/>
      </p:ext>
    </p:extLst>
  </p:cSld>
  <p:clrMapOvr>
    <a:masterClrMapping/>
  </p:clrMapOvr>
  <p:transition spd="slow" advTm="334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D1422A-19BA-411D-9718-8AC3CD9C6A45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sp>
        <p:nvSpPr>
          <p:cNvPr id="25395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848621" y="272555"/>
            <a:ext cx="8770460" cy="312073"/>
          </a:xfrm>
        </p:spPr>
        <p:txBody>
          <a:bodyPr wrap="square" lIns="0" tIns="0" rIns="0" bIns="0">
            <a:spAutoFit/>
          </a:bodyPr>
          <a:lstStyle/>
          <a:p>
            <a:r>
              <a:rPr lang="it-IT" altLang="it-IT" dirty="0"/>
              <a:t>Global </a:t>
            </a:r>
            <a:r>
              <a:rPr lang="it-IT" altLang="it-IT" dirty="0" err="1"/>
              <a:t>energy</a:t>
            </a:r>
            <a:r>
              <a:rPr lang="it-IT" altLang="it-IT" dirty="0"/>
              <a:t> </a:t>
            </a:r>
            <a:r>
              <a:rPr lang="it-IT" altLang="it-IT" dirty="0" err="1"/>
              <a:t>demand</a:t>
            </a:r>
            <a:r>
              <a:rPr lang="it-IT" altLang="it-IT" dirty="0"/>
              <a:t> by </a:t>
            </a:r>
            <a:r>
              <a:rPr lang="it-IT" altLang="it-IT" dirty="0" err="1"/>
              <a:t>sector</a:t>
            </a:r>
            <a:endParaRPr lang="it-IT" alt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810" y="1498136"/>
            <a:ext cx="9502571" cy="479561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4015">
        <p:fade/>
      </p:transition>
    </mc:Choice>
    <mc:Fallback xmlns="">
      <p:transition spd="med" advTm="1040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872E8-939B-41AC-B617-4CE710FB602C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846331" y="230016"/>
            <a:ext cx="94890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How are our energy systems changing today, and how should we respond?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30A7C2B-E984-40C6-B6E7-2ADAF2F16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39" y="1195235"/>
            <a:ext cx="8943704" cy="503358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90B0275-3DDD-4354-AF06-086FAB21ABEC}"/>
              </a:ext>
            </a:extLst>
          </p:cNvPr>
          <p:cNvSpPr txBox="1"/>
          <p:nvPr/>
        </p:nvSpPr>
        <p:spPr>
          <a:xfrm>
            <a:off x="1323278" y="6432875"/>
            <a:ext cx="21547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Source: World Economic Forum, 2020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41128"/>
      </p:ext>
    </p:extLst>
  </p:cSld>
  <p:clrMapOvr>
    <a:masterClrMapping/>
  </p:clrMapOvr>
  <p:transition spd="slow" advTm="1028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872E8-939B-41AC-B617-4CE710FB602C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846331" y="275423"/>
            <a:ext cx="6831742" cy="31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altLang="it-IT" sz="2400" b="1"/>
              <a:t>Transitioning from IOC to IEC – the recipe for success?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3115" r="2235" b="11989"/>
          <a:stretch/>
        </p:blipFill>
        <p:spPr>
          <a:xfrm>
            <a:off x="1590257" y="1298736"/>
            <a:ext cx="9011486" cy="448207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377440" y="5939708"/>
            <a:ext cx="7437120" cy="51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altLang="it-IT"/>
              <a:t>Recipe for transition success? BP and chief executive Bernard Looney are cooking up something different for the supermajor’s future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552305" y="6564120"/>
            <a:ext cx="1915589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r"/>
            <a:r>
              <a:rPr lang="it-IT" sz="1000"/>
              <a:t>Source: Rytis Daukantas / Upstream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71979"/>
      </p:ext>
    </p:extLst>
  </p:cSld>
  <p:clrMapOvr>
    <a:masterClrMapping/>
  </p:clrMapOvr>
  <p:transition spd="slow" advTm="307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 mastro">
  <a:themeElements>
    <a:clrScheme name="eni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D500"/>
      </a:accent1>
      <a:accent2>
        <a:srgbClr val="CA0538"/>
      </a:accent2>
      <a:accent3>
        <a:srgbClr val="C6C6C6"/>
      </a:accent3>
      <a:accent4>
        <a:srgbClr val="E3E3E3"/>
      </a:accent4>
      <a:accent5>
        <a:srgbClr val="FF9900"/>
      </a:accent5>
      <a:accent6>
        <a:srgbClr val="000000"/>
      </a:accent6>
      <a:hlink>
        <a:srgbClr val="CA0538"/>
      </a:hlink>
      <a:folHlink>
        <a:srgbClr val="A75B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0000"/>
          </a:solidFill>
          <a:prstDash val="solid"/>
        </a:ln>
        <a:effectLst/>
      </a:spPr>
      <a:bodyPr rtlCol="0" anchor="ctr"/>
      <a:lstStyle>
        <a:defPPr algn="ctr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investor" id="{00082B0F-8944-BA4D-BECB-25C3A47F7D83}" vid="{3A944245-4325-2147-B8EA-D5B4E864C183}"/>
    </a:ext>
  </a:extLst>
</a:theme>
</file>

<file path=ppt/theme/theme2.xml><?xml version="1.0" encoding="utf-8"?>
<a:theme xmlns:a="http://schemas.openxmlformats.org/drawingml/2006/main" name="Template Refining &amp; Marketing">
  <a:themeElements>
    <a:clrScheme name="Template Refining &amp; Market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 Refining &amp; Marketin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Template Refining &amp; Market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Refining &amp; Market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Refining &amp; Market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Refining &amp; Market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Refining &amp; Market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Refining &amp; Market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Refining &amp; Market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Refining &amp; Market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Refining &amp; Market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Refining &amp; Market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Refining &amp; Market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Refining &amp; Market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14529</TotalTime>
  <Words>297</Words>
  <Application>Microsoft Macintosh PowerPoint</Application>
  <PresentationFormat>Widescreen</PresentationFormat>
  <Paragraphs>96</Paragraphs>
  <Slides>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Verdana</vt:lpstr>
      <vt:lpstr>Wingdings</vt:lpstr>
      <vt:lpstr>slide mastro</vt:lpstr>
      <vt:lpstr>Template Refining &amp; Marketing</vt:lpstr>
      <vt:lpstr>The Future of the Oil Industry?</vt:lpstr>
      <vt:lpstr>PowerPoint Presentation</vt:lpstr>
      <vt:lpstr>Oil demand projections (million b/d) and projected rise in global average temperature by 2100</vt:lpstr>
      <vt:lpstr>Natural Hydrocarbons and derivates  are central to everything today </vt:lpstr>
      <vt:lpstr>Global energy demand by sector</vt:lpstr>
      <vt:lpstr>PowerPoint Presentation</vt:lpstr>
      <vt:lpstr>PowerPoint Presentation</vt:lpstr>
    </vt:vector>
  </TitlesOfParts>
  <Company>eni S.p.A.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 191 - Location of Murzuq Basin with positions of the four wells for this studies</dc:title>
  <dc:creator>Pedini Massimo - ENI</dc:creator>
  <cp:lastModifiedBy>John Bennett</cp:lastModifiedBy>
  <cp:revision>283</cp:revision>
  <cp:lastPrinted>2019-10-31T08:18:21Z</cp:lastPrinted>
  <dcterms:created xsi:type="dcterms:W3CDTF">2017-01-25T15:34:15Z</dcterms:created>
  <dcterms:modified xsi:type="dcterms:W3CDTF">2021-09-05T20:00:36Z</dcterms:modified>
  <cp:version>01</cp:version>
</cp:coreProperties>
</file>